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32"/>
  </p:notesMasterIdLst>
  <p:sldIdLst>
    <p:sldId id="3825" r:id="rId5"/>
    <p:sldId id="3835" r:id="rId6"/>
    <p:sldId id="3836" r:id="rId7"/>
    <p:sldId id="3827" r:id="rId8"/>
    <p:sldId id="3828" r:id="rId9"/>
    <p:sldId id="3837" r:id="rId10"/>
    <p:sldId id="3838" r:id="rId11"/>
    <p:sldId id="3839" r:id="rId12"/>
    <p:sldId id="3791" r:id="rId13"/>
    <p:sldId id="3792" r:id="rId14"/>
    <p:sldId id="3840" r:id="rId15"/>
    <p:sldId id="3841" r:id="rId16"/>
    <p:sldId id="3842" r:id="rId17"/>
    <p:sldId id="3830" r:id="rId18"/>
    <p:sldId id="3831" r:id="rId19"/>
    <p:sldId id="3848" r:id="rId20"/>
    <p:sldId id="3849" r:id="rId21"/>
    <p:sldId id="3851" r:id="rId22"/>
    <p:sldId id="3794" r:id="rId23"/>
    <p:sldId id="3850" r:id="rId24"/>
    <p:sldId id="3843" r:id="rId25"/>
    <p:sldId id="3844" r:id="rId26"/>
    <p:sldId id="3845" r:id="rId27"/>
    <p:sldId id="3846" r:id="rId28"/>
    <p:sldId id="3832" r:id="rId29"/>
    <p:sldId id="3833" r:id="rId30"/>
    <p:sldId id="383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guide orient="horz" pos="1200"/>
        <p:guide orient="horz" pos="3408"/>
        <p:guide pos="6936"/>
        <p:guide pos="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Số vụ</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Năm 2017</c:v>
                </c:pt>
                <c:pt idx="1">
                  <c:v>Năm 2018</c:v>
                </c:pt>
                <c:pt idx="2">
                  <c:v>Năm 2019</c:v>
                </c:pt>
                <c:pt idx="3">
                  <c:v>Năm 2020</c:v>
                </c:pt>
                <c:pt idx="4">
                  <c:v>Năm 2021</c:v>
                </c:pt>
              </c:strCache>
            </c:strRef>
          </c:cat>
          <c:val>
            <c:numRef>
              <c:f>Sheet1!$B$2:$B$6</c:f>
              <c:numCache>
                <c:formatCode>General</c:formatCode>
                <c:ptCount val="5"/>
                <c:pt idx="0">
                  <c:v>20080</c:v>
                </c:pt>
                <c:pt idx="1">
                  <c:v>18736</c:v>
                </c:pt>
                <c:pt idx="2">
                  <c:v>17626</c:v>
                </c:pt>
                <c:pt idx="3">
                  <c:v>14510</c:v>
                </c:pt>
                <c:pt idx="4">
                  <c:v>11495</c:v>
                </c:pt>
              </c:numCache>
            </c:numRef>
          </c:val>
          <c:extLst>
            <c:ext xmlns:c16="http://schemas.microsoft.com/office/drawing/2014/chart" uri="{C3380CC4-5D6E-409C-BE32-E72D297353CC}">
              <c16:uniqueId val="{00000000-CA5C-408F-B606-9DFA87F01BAE}"/>
            </c:ext>
          </c:extLst>
        </c:ser>
        <c:ser>
          <c:idx val="1"/>
          <c:order val="1"/>
          <c:tx>
            <c:strRef>
              <c:f>Sheet1!$C$1</c:f>
              <c:strCache>
                <c:ptCount val="1"/>
                <c:pt idx="0">
                  <c:v>Số người chết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Năm 2017</c:v>
                </c:pt>
                <c:pt idx="1">
                  <c:v>Năm 2018</c:v>
                </c:pt>
                <c:pt idx="2">
                  <c:v>Năm 2019</c:v>
                </c:pt>
                <c:pt idx="3">
                  <c:v>Năm 2020</c:v>
                </c:pt>
                <c:pt idx="4">
                  <c:v>Năm 2021</c:v>
                </c:pt>
              </c:strCache>
            </c:strRef>
          </c:cat>
          <c:val>
            <c:numRef>
              <c:f>Sheet1!$C$2:$C$6</c:f>
              <c:numCache>
                <c:formatCode>General</c:formatCode>
                <c:ptCount val="5"/>
                <c:pt idx="0">
                  <c:v>8279</c:v>
                </c:pt>
                <c:pt idx="1">
                  <c:v>8248</c:v>
                </c:pt>
                <c:pt idx="2">
                  <c:v>7264</c:v>
                </c:pt>
                <c:pt idx="3">
                  <c:v>6700</c:v>
                </c:pt>
                <c:pt idx="4">
                  <c:v>5799</c:v>
                </c:pt>
              </c:numCache>
            </c:numRef>
          </c:val>
          <c:extLst>
            <c:ext xmlns:c16="http://schemas.microsoft.com/office/drawing/2014/chart" uri="{C3380CC4-5D6E-409C-BE32-E72D297353CC}">
              <c16:uniqueId val="{00000001-CA5C-408F-B606-9DFA87F01BAE}"/>
            </c:ext>
          </c:extLst>
        </c:ser>
        <c:ser>
          <c:idx val="2"/>
          <c:order val="2"/>
          <c:tx>
            <c:strRef>
              <c:f>Sheet1!$D$1</c:f>
              <c:strCache>
                <c:ptCount val="1"/>
                <c:pt idx="0">
                  <c:v>Số người bị thương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Năm 2017</c:v>
                </c:pt>
                <c:pt idx="1">
                  <c:v>Năm 2018</c:v>
                </c:pt>
                <c:pt idx="2">
                  <c:v>Năm 2019</c:v>
                </c:pt>
                <c:pt idx="3">
                  <c:v>Năm 2020</c:v>
                </c:pt>
                <c:pt idx="4">
                  <c:v>Năm 2021</c:v>
                </c:pt>
              </c:strCache>
            </c:strRef>
          </c:cat>
          <c:val>
            <c:numRef>
              <c:f>Sheet1!$D$2:$D$6</c:f>
              <c:numCache>
                <c:formatCode>General</c:formatCode>
                <c:ptCount val="5"/>
                <c:pt idx="0">
                  <c:v>17040</c:v>
                </c:pt>
                <c:pt idx="1">
                  <c:v>14802</c:v>
                </c:pt>
                <c:pt idx="2">
                  <c:v>13624</c:v>
                </c:pt>
                <c:pt idx="3">
                  <c:v>10804</c:v>
                </c:pt>
                <c:pt idx="4">
                  <c:v>8018</c:v>
                </c:pt>
              </c:numCache>
            </c:numRef>
          </c:val>
          <c:extLst>
            <c:ext xmlns:c16="http://schemas.microsoft.com/office/drawing/2014/chart" uri="{C3380CC4-5D6E-409C-BE32-E72D297353CC}">
              <c16:uniqueId val="{00000002-CA5C-408F-B606-9DFA87F01BAE}"/>
            </c:ext>
          </c:extLst>
        </c:ser>
        <c:dLbls>
          <c:dLblPos val="outEnd"/>
          <c:showLegendKey val="0"/>
          <c:showVal val="1"/>
          <c:showCatName val="0"/>
          <c:showSerName val="0"/>
          <c:showPercent val="0"/>
          <c:showBubbleSize val="0"/>
        </c:dLbls>
        <c:gapWidth val="219"/>
        <c:overlap val="-27"/>
        <c:axId val="539726783"/>
        <c:axId val="1952542911"/>
      </c:barChart>
      <c:catAx>
        <c:axId val="53972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952542911"/>
        <c:crosses val="autoZero"/>
        <c:auto val="1"/>
        <c:lblAlgn val="ctr"/>
        <c:lblOffset val="100"/>
        <c:noMultiLvlLbl val="0"/>
      </c:catAx>
      <c:valAx>
        <c:axId val="1952542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539726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125686" y="2094193"/>
            <a:ext cx="7886918" cy="2669613"/>
          </a:xfrm>
        </p:spPr>
        <p:txBody>
          <a:bodyPr>
            <a:noAutofit/>
          </a:bodyPr>
          <a:lstStyle/>
          <a:p>
            <a:r>
              <a:rPr lang="en-US" sz="5000" b="1" dirty="0">
                <a:solidFill>
                  <a:srgbClr val="FF0000"/>
                </a:solidFill>
              </a:rPr>
              <a:t>PHÒNG, CHỐNG</a:t>
            </a:r>
            <a:br>
              <a:rPr lang="en-US" sz="5000" b="1" dirty="0">
                <a:solidFill>
                  <a:srgbClr val="FF0000"/>
                </a:solidFill>
              </a:rPr>
            </a:br>
            <a:r>
              <a:rPr lang="en-US" sz="5000" b="1" dirty="0">
                <a:solidFill>
                  <a:srgbClr val="FF0000"/>
                </a:solidFill>
              </a:rPr>
              <a:t>VI PHẠM PHÁP LUẬT</a:t>
            </a:r>
            <a:br>
              <a:rPr lang="en-US" sz="5000" b="1" dirty="0">
                <a:solidFill>
                  <a:srgbClr val="FF0000"/>
                </a:solidFill>
              </a:rPr>
            </a:br>
            <a:r>
              <a:rPr lang="en-US" sz="5000" b="1" dirty="0">
                <a:solidFill>
                  <a:srgbClr val="FF0000"/>
                </a:solidFill>
              </a:rPr>
              <a:t>VỀ AN TOÀN GIAO THÔNG</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normAutofit/>
          </a:bodyPr>
          <a:lstStyle/>
          <a:p>
            <a:r>
              <a:rPr lang="en-US" sz="2800" b="1" dirty="0" err="1">
                <a:solidFill>
                  <a:schemeClr val="tx1"/>
                </a:solidFill>
                <a:latin typeface="Times New Roman" panose="02020603050405020304" pitchFamily="18" charset="0"/>
                <a:cs typeface="Times New Roman" panose="02020603050405020304" pitchFamily="18" charset="0"/>
              </a:rPr>
              <a:t>Giáo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Tống Minh Trọng</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260B10-25FE-445D-A9FD-06B618F1B961}"/>
              </a:ext>
            </a:extLst>
          </p:cNvPr>
          <p:cNvSpPr>
            <a:spLocks noGrp="1"/>
          </p:cNvSpPr>
          <p:nvPr>
            <p:ph type="title"/>
          </p:nvPr>
        </p:nvSpPr>
        <p:spPr>
          <a:xfrm>
            <a:off x="1" y="365125"/>
            <a:ext cx="12192000" cy="1325563"/>
          </a:xfrm>
        </p:spPr>
        <p:txBody>
          <a:bodyPr>
            <a:normAutofit/>
          </a:bodyPr>
          <a:lstStyle/>
          <a:p>
            <a:pPr algn="ctr"/>
            <a:r>
              <a:rPr lang="vi-VN" sz="4000" dirty="0" err="1">
                <a:solidFill>
                  <a:srgbClr val="FF0000"/>
                </a:solidFill>
                <a:effectLst/>
                <a:latin typeface="Times New Roman" panose="02020603050405020304" pitchFamily="18" charset="0"/>
                <a:cs typeface="Times New Roman" panose="02020603050405020304" pitchFamily="18" charset="0"/>
              </a:rPr>
              <a:t>Xử</a:t>
            </a:r>
            <a:r>
              <a:rPr lang="vi-VN" sz="4000" dirty="0">
                <a:solidFill>
                  <a:srgbClr val="FF0000"/>
                </a:solidFill>
                <a:effectLst/>
                <a:latin typeface="Times New Roman" panose="02020603050405020304" pitchFamily="18" charset="0"/>
                <a:cs typeface="Times New Roman" panose="02020603050405020304" pitchFamily="18" charset="0"/>
              </a:rPr>
              <a:t> </a:t>
            </a:r>
            <a:r>
              <a:rPr lang="vi-VN" sz="4000" dirty="0" err="1">
                <a:solidFill>
                  <a:srgbClr val="FF0000"/>
                </a:solidFill>
                <a:effectLst/>
                <a:latin typeface="Times New Roman" panose="02020603050405020304" pitchFamily="18" charset="0"/>
                <a:cs typeface="Times New Roman" panose="02020603050405020304" pitchFamily="18" charset="0"/>
              </a:rPr>
              <a:t>lý</a:t>
            </a:r>
            <a:r>
              <a:rPr lang="vi-VN" sz="4000" dirty="0">
                <a:solidFill>
                  <a:srgbClr val="FF0000"/>
                </a:solidFill>
                <a:effectLst/>
                <a:latin typeface="Times New Roman" panose="02020603050405020304" pitchFamily="18" charset="0"/>
                <a:cs typeface="Times New Roman" panose="02020603050405020304" pitchFamily="18" charset="0"/>
              </a:rPr>
              <a:t> </a:t>
            </a:r>
            <a:r>
              <a:rPr lang="vi-VN" sz="4000" dirty="0" err="1">
                <a:solidFill>
                  <a:srgbClr val="FF0000"/>
                </a:solidFill>
                <a:effectLst/>
                <a:latin typeface="Times New Roman" panose="02020603050405020304" pitchFamily="18" charset="0"/>
                <a:cs typeface="Times New Roman" panose="02020603050405020304" pitchFamily="18" charset="0"/>
              </a:rPr>
              <a:t>hành</a:t>
            </a:r>
            <a:r>
              <a:rPr lang="vi-VN" sz="4000" dirty="0">
                <a:solidFill>
                  <a:srgbClr val="FF0000"/>
                </a:solidFill>
                <a:effectLst/>
                <a:latin typeface="Times New Roman" panose="02020603050405020304" pitchFamily="18" charset="0"/>
                <a:cs typeface="Times New Roman" panose="02020603050405020304" pitchFamily="18" charset="0"/>
              </a:rPr>
              <a:t> </a:t>
            </a:r>
            <a:r>
              <a:rPr lang="vi-VN" sz="4000" dirty="0" err="1">
                <a:solidFill>
                  <a:srgbClr val="FF0000"/>
                </a:solidFill>
                <a:effectLst/>
                <a:latin typeface="Times New Roman" panose="02020603050405020304" pitchFamily="18" charset="0"/>
                <a:cs typeface="Times New Roman" panose="02020603050405020304" pitchFamily="18" charset="0"/>
              </a:rPr>
              <a:t>chính</a:t>
            </a:r>
            <a:r>
              <a:rPr lang="vi-VN" sz="4000" dirty="0">
                <a:solidFill>
                  <a:srgbClr val="FF0000"/>
                </a:solidFill>
                <a:effectLst/>
                <a:latin typeface="Times New Roman" panose="02020603050405020304" pitchFamily="18" charset="0"/>
                <a:cs typeface="Times New Roman" panose="02020603050405020304" pitchFamily="18" charset="0"/>
              </a:rPr>
              <a:t> </a:t>
            </a:r>
            <a:r>
              <a:rPr lang="vi-VN" sz="4000" dirty="0" err="1">
                <a:solidFill>
                  <a:srgbClr val="FF0000"/>
                </a:solidFill>
                <a:effectLst/>
                <a:latin typeface="Times New Roman" panose="02020603050405020304" pitchFamily="18" charset="0"/>
                <a:cs typeface="Times New Roman" panose="02020603050405020304" pitchFamily="18" charset="0"/>
              </a:rPr>
              <a:t>về</a:t>
            </a:r>
            <a:r>
              <a:rPr lang="vi-VN" sz="4000" dirty="0">
                <a:solidFill>
                  <a:srgbClr val="FF0000"/>
                </a:solidFill>
                <a:effectLst/>
                <a:latin typeface="Times New Roman" panose="02020603050405020304" pitchFamily="18" charset="0"/>
                <a:cs typeface="Times New Roman" panose="02020603050405020304" pitchFamily="18" charset="0"/>
              </a:rPr>
              <a:t> </a:t>
            </a:r>
            <a:r>
              <a:rPr lang="vi-VN" sz="4000" dirty="0" err="1">
                <a:solidFill>
                  <a:srgbClr val="FF0000"/>
                </a:solidFill>
                <a:effectLst/>
                <a:latin typeface="Times New Roman" panose="02020603050405020304" pitchFamily="18" charset="0"/>
                <a:cs typeface="Times New Roman" panose="02020603050405020304" pitchFamily="18" charset="0"/>
              </a:rPr>
              <a:t>trật</a:t>
            </a:r>
            <a:r>
              <a:rPr lang="vi-VN" sz="4000" dirty="0">
                <a:solidFill>
                  <a:srgbClr val="FF0000"/>
                </a:solidFill>
                <a:effectLst/>
                <a:latin typeface="Times New Roman" panose="02020603050405020304" pitchFamily="18" charset="0"/>
                <a:cs typeface="Times New Roman" panose="02020603050405020304" pitchFamily="18" charset="0"/>
              </a:rPr>
              <a:t> </a:t>
            </a:r>
            <a:r>
              <a:rPr lang="vi-VN" sz="4000" dirty="0" err="1">
                <a:solidFill>
                  <a:srgbClr val="FF0000"/>
                </a:solidFill>
                <a:effectLst/>
                <a:latin typeface="Times New Roman" panose="02020603050405020304" pitchFamily="18" charset="0"/>
                <a:cs typeface="Times New Roman" panose="02020603050405020304" pitchFamily="18" charset="0"/>
              </a:rPr>
              <a:t>tự</a:t>
            </a:r>
            <a:r>
              <a:rPr lang="vi-VN" sz="4000" dirty="0">
                <a:solidFill>
                  <a:srgbClr val="FF0000"/>
                </a:solidFill>
                <a:effectLst/>
                <a:latin typeface="Times New Roman" panose="02020603050405020304" pitchFamily="18" charset="0"/>
                <a:cs typeface="Times New Roman" panose="02020603050405020304" pitchFamily="18" charset="0"/>
              </a:rPr>
              <a:t> an </a:t>
            </a:r>
            <a:r>
              <a:rPr lang="vi-VN" sz="4000" dirty="0" err="1">
                <a:solidFill>
                  <a:srgbClr val="FF0000"/>
                </a:solidFill>
                <a:effectLst/>
                <a:latin typeface="Times New Roman" panose="02020603050405020304" pitchFamily="18" charset="0"/>
                <a:cs typeface="Times New Roman" panose="02020603050405020304" pitchFamily="18" charset="0"/>
              </a:rPr>
              <a:t>toàn</a:t>
            </a:r>
            <a:r>
              <a:rPr lang="vi-VN" sz="4000" dirty="0">
                <a:solidFill>
                  <a:srgbClr val="FF0000"/>
                </a:solidFill>
                <a:effectLst/>
                <a:latin typeface="Times New Roman" panose="02020603050405020304" pitchFamily="18" charset="0"/>
                <a:cs typeface="Times New Roman" panose="02020603050405020304" pitchFamily="18" charset="0"/>
              </a:rPr>
              <a:t> giao thông</a:t>
            </a:r>
            <a:r>
              <a:rPr lang="en-US" sz="4000" dirty="0">
                <a:solidFill>
                  <a:srgbClr val="FF0000"/>
                </a:solidFill>
                <a:effectLst/>
                <a:latin typeface="Times New Roman" panose="02020603050405020304" pitchFamily="18" charset="0"/>
                <a:cs typeface="Times New Roman" panose="02020603050405020304" pitchFamily="18" charset="0"/>
              </a:rPr>
              <a:t> </a:t>
            </a:r>
            <a:r>
              <a:rPr lang="en-US" sz="4000" dirty="0" err="1">
                <a:solidFill>
                  <a:srgbClr val="FF0000"/>
                </a:solidFill>
                <a:effectLst/>
                <a:latin typeface="Times New Roman" panose="02020603050405020304" pitchFamily="18" charset="0"/>
                <a:cs typeface="Times New Roman" panose="02020603050405020304" pitchFamily="18" charset="0"/>
              </a:rPr>
              <a:t>năm</a:t>
            </a:r>
            <a:r>
              <a:rPr lang="en-US" sz="4000" dirty="0">
                <a:solidFill>
                  <a:srgbClr val="FF0000"/>
                </a:solidFill>
                <a:effectLst/>
                <a:latin typeface="Times New Roman" panose="02020603050405020304" pitchFamily="18" charset="0"/>
                <a:cs typeface="Times New Roman" panose="02020603050405020304" pitchFamily="18" charset="0"/>
              </a:rPr>
              <a:t> 2021</a:t>
            </a:r>
            <a:endParaRPr 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7">
            <a:extLst>
              <a:ext uri="{FF2B5EF4-FFF2-40B4-BE49-F238E27FC236}">
                <a16:creationId xmlns:a16="http://schemas.microsoft.com/office/drawing/2014/main" id="{FE03FD29-2ABD-4741-B4AC-4F72BFB14A56}"/>
              </a:ext>
            </a:extLst>
          </p:cNvPr>
          <p:cNvGraphicFramePr>
            <a:graphicFrameLocks noGrp="1"/>
          </p:cNvGraphicFramePr>
          <p:nvPr>
            <p:ph idx="1"/>
            <p:extLst>
              <p:ext uri="{D42A27DB-BD31-4B8C-83A1-F6EECF244321}">
                <p14:modId xmlns:p14="http://schemas.microsoft.com/office/powerpoint/2010/main" val="987226727"/>
              </p:ext>
            </p:extLst>
          </p:nvPr>
        </p:nvGraphicFramePr>
        <p:xfrm>
          <a:off x="250371" y="1690688"/>
          <a:ext cx="11669484" cy="3175228"/>
        </p:xfrm>
        <a:graphic>
          <a:graphicData uri="http://schemas.openxmlformats.org/drawingml/2006/table">
            <a:tbl>
              <a:tblPr firstRow="1">
                <a:tableStyleId>{00A15C55-8517-42AA-B614-E9B94910E393}</a:tableStyleId>
              </a:tblPr>
              <a:tblGrid>
                <a:gridCol w="2917371">
                  <a:extLst>
                    <a:ext uri="{9D8B030D-6E8A-4147-A177-3AD203B41FA5}">
                      <a16:colId xmlns:a16="http://schemas.microsoft.com/office/drawing/2014/main" val="1477709579"/>
                    </a:ext>
                  </a:extLst>
                </a:gridCol>
                <a:gridCol w="2917371">
                  <a:extLst>
                    <a:ext uri="{9D8B030D-6E8A-4147-A177-3AD203B41FA5}">
                      <a16:colId xmlns:a16="http://schemas.microsoft.com/office/drawing/2014/main" val="3871754480"/>
                    </a:ext>
                  </a:extLst>
                </a:gridCol>
                <a:gridCol w="2917371">
                  <a:extLst>
                    <a:ext uri="{9D8B030D-6E8A-4147-A177-3AD203B41FA5}">
                      <a16:colId xmlns:a16="http://schemas.microsoft.com/office/drawing/2014/main" val="3866959667"/>
                    </a:ext>
                  </a:extLst>
                </a:gridCol>
                <a:gridCol w="2917371">
                  <a:extLst>
                    <a:ext uri="{9D8B030D-6E8A-4147-A177-3AD203B41FA5}">
                      <a16:colId xmlns:a16="http://schemas.microsoft.com/office/drawing/2014/main" val="3252636882"/>
                    </a:ext>
                  </a:extLst>
                </a:gridCol>
              </a:tblGrid>
              <a:tr h="775268">
                <a:tc>
                  <a:txBody>
                    <a:bodyPr/>
                    <a:lstStyle/>
                    <a:p>
                      <a:endParaRPr lang="en-US" sz="32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2019</a:t>
                      </a: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2020</a:t>
                      </a:r>
                    </a:p>
                  </a:txBody>
                  <a:tcPr anchor="ctr"/>
                </a:tc>
                <a:tc>
                  <a:txBody>
                    <a:bodyPr/>
                    <a:lstStyle/>
                    <a:p>
                      <a:pPr algn="ct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2021</a:t>
                      </a:r>
                    </a:p>
                  </a:txBody>
                  <a:tcPr anchor="ctr"/>
                </a:tc>
                <a:extLst>
                  <a:ext uri="{0D108BD9-81ED-4DB2-BD59-A6C34878D82A}">
                    <a16:rowId xmlns:a16="http://schemas.microsoft.com/office/drawing/2014/main" val="3255748401"/>
                  </a:ext>
                </a:extLst>
              </a:tr>
              <a:tr h="775268">
                <a:tc>
                  <a:txBody>
                    <a:bodyPr/>
                    <a:lstStyle/>
                    <a:p>
                      <a:r>
                        <a:rPr lang="en-US" sz="3200" b="0" dirty="0" err="1">
                          <a:latin typeface="Times New Roman" panose="02020603050405020304" pitchFamily="18" charset="0"/>
                          <a:cs typeface="Times New Roman" panose="02020603050405020304" pitchFamily="18" charset="0"/>
                        </a:rPr>
                        <a:t>Số</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vụ</a:t>
                      </a:r>
                      <a:r>
                        <a:rPr lang="en-US" sz="3200" b="0" dirty="0">
                          <a:latin typeface="Times New Roman" panose="02020603050405020304" pitchFamily="18" charset="0"/>
                          <a:cs typeface="Times New Roman" panose="02020603050405020304" pitchFamily="18" charset="0"/>
                        </a:rPr>
                        <a:t> vi </a:t>
                      </a:r>
                      <a:r>
                        <a:rPr lang="en-US" sz="3200" b="0" dirty="0" err="1">
                          <a:latin typeface="Times New Roman" panose="02020603050405020304" pitchFamily="18" charset="0"/>
                          <a:cs typeface="Times New Roman" panose="02020603050405020304" pitchFamily="18" charset="0"/>
                        </a:rPr>
                        <a:t>phạm</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vi-VN" sz="3200" b="0" kern="1200" dirty="0">
                          <a:solidFill>
                            <a:schemeClr val="dk1"/>
                          </a:solidFill>
                          <a:effectLst/>
                          <a:latin typeface="Times New Roman" panose="02020603050405020304" pitchFamily="18" charset="0"/>
                          <a:cs typeface="Times New Roman" panose="02020603050405020304" pitchFamily="18" charset="0"/>
                        </a:rPr>
                        <a:t>4.296.712</a:t>
                      </a:r>
                      <a:r>
                        <a:rPr lang="en-US" sz="3200" b="0" kern="1200" dirty="0">
                          <a:solidFill>
                            <a:schemeClr val="dk1"/>
                          </a:solidFill>
                          <a:effectLst/>
                          <a:latin typeface="Times New Roman" panose="02020603050405020304" pitchFamily="18" charset="0"/>
                          <a:cs typeface="Times New Roman" panose="02020603050405020304" pitchFamily="18" charset="0"/>
                        </a:rPr>
                        <a:t> </a:t>
                      </a:r>
                      <a:r>
                        <a:rPr lang="en-US" sz="3200" b="0" kern="1200" dirty="0" err="1">
                          <a:solidFill>
                            <a:schemeClr val="dk1"/>
                          </a:solidFill>
                          <a:effectLst/>
                          <a:latin typeface="Times New Roman" panose="02020603050405020304" pitchFamily="18" charset="0"/>
                          <a:cs typeface="Times New Roman" panose="02020603050405020304" pitchFamily="18" charset="0"/>
                        </a:rPr>
                        <a:t>vụ</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vi-VN" sz="3200" b="0" kern="1200" dirty="0">
                          <a:solidFill>
                            <a:schemeClr val="dk1"/>
                          </a:solidFill>
                          <a:effectLst/>
                          <a:latin typeface="Times New Roman" panose="02020603050405020304" pitchFamily="18" charset="0"/>
                          <a:cs typeface="Times New Roman" panose="02020603050405020304" pitchFamily="18" charset="0"/>
                        </a:rPr>
                        <a:t>3.681.468</a:t>
                      </a:r>
                      <a:r>
                        <a:rPr lang="en-US" sz="3200" b="0" kern="1200" dirty="0">
                          <a:solidFill>
                            <a:schemeClr val="dk1"/>
                          </a:solidFill>
                          <a:effectLst/>
                          <a:latin typeface="Times New Roman" panose="02020603050405020304" pitchFamily="18" charset="0"/>
                          <a:cs typeface="Times New Roman" panose="02020603050405020304" pitchFamily="18" charset="0"/>
                        </a:rPr>
                        <a:t> </a:t>
                      </a:r>
                      <a:r>
                        <a:rPr lang="en-US" sz="3200" b="0" kern="1200" dirty="0" err="1">
                          <a:solidFill>
                            <a:schemeClr val="dk1"/>
                          </a:solidFill>
                          <a:effectLst/>
                          <a:latin typeface="Times New Roman" panose="02020603050405020304" pitchFamily="18" charset="0"/>
                          <a:cs typeface="Times New Roman" panose="02020603050405020304" pitchFamily="18" charset="0"/>
                        </a:rPr>
                        <a:t>vụ</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0" dirty="0">
                          <a:latin typeface="Times New Roman" panose="02020603050405020304" pitchFamily="18" charset="0"/>
                          <a:cs typeface="Times New Roman" panose="02020603050405020304" pitchFamily="18" charset="0"/>
                        </a:rPr>
                        <a:t>2.884.855 </a:t>
                      </a:r>
                      <a:r>
                        <a:rPr lang="en-US" sz="3200" b="0" dirty="0" err="1">
                          <a:latin typeface="Times New Roman" panose="02020603050405020304" pitchFamily="18" charset="0"/>
                          <a:cs typeface="Times New Roman" panose="02020603050405020304" pitchFamily="18" charset="0"/>
                        </a:rPr>
                        <a:t>vụ</a:t>
                      </a:r>
                      <a:endParaRPr lang="en-US" sz="3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20960907"/>
                  </a:ext>
                </a:extLst>
              </a:tr>
              <a:tr h="775268">
                <a:tc>
                  <a:txBody>
                    <a:bodyPr/>
                    <a:lstStyle/>
                    <a:p>
                      <a:r>
                        <a:rPr lang="en-US" sz="3200" b="0" dirty="0" err="1">
                          <a:latin typeface="Times New Roman" panose="02020603050405020304" pitchFamily="18" charset="0"/>
                          <a:cs typeface="Times New Roman" panose="02020603050405020304" pitchFamily="18" charset="0"/>
                        </a:rPr>
                        <a:t>Xử</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phạt</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vi-VN" sz="3200" b="0" kern="1200" dirty="0">
                          <a:solidFill>
                            <a:schemeClr val="dk1"/>
                          </a:solidFill>
                          <a:effectLst/>
                          <a:latin typeface="Times New Roman" panose="02020603050405020304" pitchFamily="18" charset="0"/>
                          <a:cs typeface="Times New Roman" panose="02020603050405020304" pitchFamily="18" charset="0"/>
                        </a:rPr>
                        <a:t>2.78</a:t>
                      </a:r>
                      <a:r>
                        <a:rPr lang="en-US" sz="3200" b="0" kern="1200" dirty="0">
                          <a:solidFill>
                            <a:schemeClr val="dk1"/>
                          </a:solidFill>
                          <a:effectLst/>
                          <a:latin typeface="Times New Roman" panose="02020603050405020304" pitchFamily="18" charset="0"/>
                          <a:cs typeface="Times New Roman" panose="02020603050405020304" pitchFamily="18" charset="0"/>
                        </a:rPr>
                        <a:t>1 </a:t>
                      </a:r>
                      <a:r>
                        <a:rPr lang="en-US" sz="3200" b="0" kern="1200" dirty="0" err="1">
                          <a:solidFill>
                            <a:schemeClr val="dk1"/>
                          </a:solidFill>
                          <a:effectLst/>
                          <a:latin typeface="Times New Roman" panose="02020603050405020304" pitchFamily="18" charset="0"/>
                          <a:cs typeface="Times New Roman" panose="02020603050405020304" pitchFamily="18" charset="0"/>
                        </a:rPr>
                        <a:t>tỷ</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vi-VN" sz="3200" b="0" kern="1200" dirty="0">
                          <a:solidFill>
                            <a:schemeClr val="dk1"/>
                          </a:solidFill>
                          <a:effectLst/>
                          <a:latin typeface="Times New Roman" panose="02020603050405020304" pitchFamily="18" charset="0"/>
                          <a:cs typeface="Times New Roman" panose="02020603050405020304" pitchFamily="18" charset="0"/>
                        </a:rPr>
                        <a:t>3.287</a:t>
                      </a:r>
                      <a:r>
                        <a:rPr lang="en-US" sz="3200" b="0" kern="1200" dirty="0">
                          <a:solidFill>
                            <a:schemeClr val="dk1"/>
                          </a:solidFill>
                          <a:effectLst/>
                          <a:latin typeface="Times New Roman" panose="02020603050405020304" pitchFamily="18" charset="0"/>
                          <a:cs typeface="Times New Roman" panose="02020603050405020304" pitchFamily="18" charset="0"/>
                        </a:rPr>
                        <a:t> </a:t>
                      </a:r>
                      <a:r>
                        <a:rPr lang="en-US" sz="3200" b="0" kern="1200" dirty="0" err="1">
                          <a:solidFill>
                            <a:schemeClr val="dk1"/>
                          </a:solidFill>
                          <a:effectLst/>
                          <a:latin typeface="Times New Roman" panose="02020603050405020304" pitchFamily="18" charset="0"/>
                          <a:cs typeface="Times New Roman" panose="02020603050405020304" pitchFamily="18" charset="0"/>
                        </a:rPr>
                        <a:t>tỷ</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0" dirty="0">
                          <a:latin typeface="Times New Roman" panose="02020603050405020304" pitchFamily="18" charset="0"/>
                          <a:cs typeface="Times New Roman" panose="02020603050405020304" pitchFamily="18" charset="0"/>
                        </a:rPr>
                        <a:t>2.808 </a:t>
                      </a:r>
                      <a:r>
                        <a:rPr lang="en-US" sz="3200" b="0" dirty="0" err="1">
                          <a:latin typeface="Times New Roman" panose="02020603050405020304" pitchFamily="18" charset="0"/>
                          <a:cs typeface="Times New Roman" panose="02020603050405020304" pitchFamily="18" charset="0"/>
                        </a:rPr>
                        <a:t>tỷ</a:t>
                      </a:r>
                      <a:endParaRPr lang="en-US" sz="3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1547774"/>
                  </a:ext>
                </a:extLst>
              </a:tr>
              <a:tr h="849424">
                <a:tc>
                  <a:txBody>
                    <a:bodyPr/>
                    <a:lstStyle/>
                    <a:p>
                      <a:r>
                        <a:rPr lang="en-US" sz="3200" b="0" dirty="0" err="1">
                          <a:latin typeface="Times New Roman" panose="02020603050405020304" pitchFamily="18" charset="0"/>
                          <a:cs typeface="Times New Roman" panose="02020603050405020304" pitchFamily="18" charset="0"/>
                        </a:rPr>
                        <a:t>Tạm</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giữ</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vi-VN" sz="3200" b="0" kern="1200" dirty="0">
                          <a:solidFill>
                            <a:schemeClr val="dk1"/>
                          </a:solidFill>
                          <a:effectLst/>
                          <a:latin typeface="Times New Roman" panose="02020603050405020304" pitchFamily="18" charset="0"/>
                          <a:cs typeface="Times New Roman" panose="02020603050405020304" pitchFamily="18" charset="0"/>
                        </a:rPr>
                        <a:t>644.250</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vi-VN" sz="3200" b="0" kern="1200" dirty="0">
                          <a:solidFill>
                            <a:schemeClr val="dk1"/>
                          </a:solidFill>
                          <a:effectLst/>
                          <a:latin typeface="Times New Roman" panose="02020603050405020304" pitchFamily="18" charset="0"/>
                          <a:cs typeface="Times New Roman" panose="02020603050405020304" pitchFamily="18" charset="0"/>
                        </a:rPr>
                        <a:t>584.395</a:t>
                      </a:r>
                      <a:endParaRPr lang="en-US" sz="32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b="0" dirty="0">
                          <a:latin typeface="Times New Roman" panose="02020603050405020304" pitchFamily="18" charset="0"/>
                          <a:cs typeface="Times New Roman" panose="02020603050405020304" pitchFamily="18" charset="0"/>
                        </a:rPr>
                        <a:t>460.085 </a:t>
                      </a:r>
                    </a:p>
                  </a:txBody>
                  <a:tcPr anchor="ctr"/>
                </a:tc>
                <a:extLst>
                  <a:ext uri="{0D108BD9-81ED-4DB2-BD59-A6C34878D82A}">
                    <a16:rowId xmlns:a16="http://schemas.microsoft.com/office/drawing/2014/main" val="3446452785"/>
                  </a:ext>
                </a:extLst>
              </a:tr>
            </a:tbl>
          </a:graphicData>
        </a:graphic>
      </p:graphicFrame>
      <p:sp>
        <p:nvSpPr>
          <p:cNvPr id="12" name="Date Placeholder 11">
            <a:extLst>
              <a:ext uri="{FF2B5EF4-FFF2-40B4-BE49-F238E27FC236}">
                <a16:creationId xmlns:a16="http://schemas.microsoft.com/office/drawing/2014/main" id="{3CC90B11-F535-4D7C-84A3-2CF98B9D59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3" name="Footer Placeholder 12">
            <a:extLst>
              <a:ext uri="{FF2B5EF4-FFF2-40B4-BE49-F238E27FC236}">
                <a16:creationId xmlns:a16="http://schemas.microsoft.com/office/drawing/2014/main" id="{34CB8358-5219-419E-B50C-A279EA3E63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Nguồn</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Bộ</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Công</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an</a:t>
            </a:r>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5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Arc 5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9F8A656C-0806-4677-A38B-DA5DF0F3C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Placeholder 8" descr="A group of people ride on motorcycles&#10;&#10;Description automatically generated with medium confidence">
            <a:extLst>
              <a:ext uri="{FF2B5EF4-FFF2-40B4-BE49-F238E27FC236}">
                <a16:creationId xmlns:a16="http://schemas.microsoft.com/office/drawing/2014/main" id="{077C26FD-04BF-7ADB-4355-15480B46BDBF}"/>
              </a:ext>
            </a:extLst>
          </p:cNvPr>
          <p:cNvPicPr>
            <a:picLocks noGrp="1" noChangeAspect="1"/>
          </p:cNvPicPr>
          <p:nvPr>
            <p:ph type="pic" sz="quarter" idx="10"/>
          </p:nvPr>
        </p:nvPicPr>
        <p:blipFill rotWithShape="1">
          <a:blip r:embed="rId2">
            <a:alphaModFix/>
          </a:blip>
          <a:srcRect b="15414"/>
          <a:stretch/>
        </p:blipFill>
        <p:spPr>
          <a:xfrm>
            <a:off x="20" y="10"/>
            <a:ext cx="12191980" cy="6857990"/>
          </a:xfrm>
          <a:prstGeom prst="rect">
            <a:avLst/>
          </a:prstGeom>
        </p:spPr>
      </p:pic>
      <p:sp>
        <p:nvSpPr>
          <p:cNvPr id="63" name="Rectangle: Rounded Corners 62">
            <a:extLst>
              <a:ext uri="{FF2B5EF4-FFF2-40B4-BE49-F238E27FC236}">
                <a16:creationId xmlns:a16="http://schemas.microsoft.com/office/drawing/2014/main" id="{9BEF8C6D-8BB3-473A-9607-D7381CC5C0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3859952" cy="5215839"/>
          </a:xfrm>
          <a:prstGeom prst="roundRect">
            <a:avLst>
              <a:gd name="adj" fmla="val 2654"/>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itle 2">
            <a:extLst>
              <a:ext uri="{FF2B5EF4-FFF2-40B4-BE49-F238E27FC236}">
                <a16:creationId xmlns:a16="http://schemas.microsoft.com/office/drawing/2014/main" id="{F48C28E1-1873-22CB-B83C-6F711F25E569}"/>
              </a:ext>
            </a:extLst>
          </p:cNvPr>
          <p:cNvSpPr>
            <a:spLocks noGrp="1"/>
          </p:cNvSpPr>
          <p:nvPr>
            <p:ph type="title"/>
          </p:nvPr>
        </p:nvSpPr>
        <p:spPr>
          <a:xfrm>
            <a:off x="826219" y="795509"/>
            <a:ext cx="3507023" cy="3011340"/>
          </a:xfrm>
        </p:spPr>
        <p:txBody>
          <a:bodyPr vert="horz" lIns="91440" tIns="45720" rIns="91440" bIns="45720" rtlCol="0" anchor="b">
            <a:normAutofit/>
          </a:bodyPr>
          <a:lstStyle/>
          <a:p>
            <a:r>
              <a:rPr lang="en-US" sz="4600" kern="1200" dirty="0" err="1">
                <a:solidFill>
                  <a:schemeClr val="tx1"/>
                </a:solidFill>
                <a:latin typeface="Times New Roman" panose="02020603050405020304" pitchFamily="18" charset="0"/>
                <a:cs typeface="Times New Roman" panose="02020603050405020304" pitchFamily="18" charset="0"/>
              </a:rPr>
              <a:t>Phòng</a:t>
            </a:r>
            <a:r>
              <a:rPr lang="en-US" sz="4600" kern="1200" dirty="0">
                <a:solidFill>
                  <a:schemeClr val="tx1"/>
                </a:solidFill>
                <a:latin typeface="Times New Roman" panose="02020603050405020304" pitchFamily="18" charset="0"/>
                <a:cs typeface="Times New Roman" panose="02020603050405020304" pitchFamily="18" charset="0"/>
              </a:rPr>
              <a:t>, </a:t>
            </a:r>
            <a:r>
              <a:rPr lang="en-US" sz="4600" kern="1200" dirty="0" err="1">
                <a:solidFill>
                  <a:schemeClr val="tx1"/>
                </a:solidFill>
                <a:latin typeface="Times New Roman" panose="02020603050405020304" pitchFamily="18" charset="0"/>
                <a:cs typeface="Times New Roman" panose="02020603050405020304" pitchFamily="18" charset="0"/>
              </a:rPr>
              <a:t>chống</a:t>
            </a:r>
            <a:r>
              <a:rPr lang="en-US" sz="4600" kern="1200" dirty="0">
                <a:solidFill>
                  <a:schemeClr val="tx1"/>
                </a:solidFill>
                <a:latin typeface="Times New Roman" panose="02020603050405020304" pitchFamily="18" charset="0"/>
                <a:cs typeface="Times New Roman" panose="02020603050405020304" pitchFamily="18" charset="0"/>
              </a:rPr>
              <a:t> vi </a:t>
            </a:r>
            <a:r>
              <a:rPr lang="en-US" sz="4600" kern="1200" dirty="0" err="1">
                <a:solidFill>
                  <a:schemeClr val="tx1"/>
                </a:solidFill>
                <a:latin typeface="Times New Roman" panose="02020603050405020304" pitchFamily="18" charset="0"/>
                <a:cs typeface="Times New Roman" panose="02020603050405020304" pitchFamily="18" charset="0"/>
              </a:rPr>
              <a:t>phạm</a:t>
            </a:r>
            <a:r>
              <a:rPr lang="en-US" sz="4600" kern="1200" dirty="0">
                <a:solidFill>
                  <a:schemeClr val="tx1"/>
                </a:solidFill>
                <a:latin typeface="Times New Roman" panose="02020603050405020304" pitchFamily="18" charset="0"/>
                <a:cs typeface="Times New Roman" panose="02020603050405020304" pitchFamily="18" charset="0"/>
              </a:rPr>
              <a:t> </a:t>
            </a:r>
            <a:r>
              <a:rPr lang="en-US" sz="4600" kern="1200" dirty="0" err="1">
                <a:solidFill>
                  <a:schemeClr val="tx1"/>
                </a:solidFill>
                <a:latin typeface="Times New Roman" panose="02020603050405020304" pitchFamily="18" charset="0"/>
                <a:cs typeface="Times New Roman" panose="02020603050405020304" pitchFamily="18" charset="0"/>
              </a:rPr>
              <a:t>pháp</a:t>
            </a:r>
            <a:r>
              <a:rPr lang="en-US" sz="4600" kern="1200" dirty="0">
                <a:solidFill>
                  <a:schemeClr val="tx1"/>
                </a:solidFill>
                <a:latin typeface="Times New Roman" panose="02020603050405020304" pitchFamily="18" charset="0"/>
                <a:cs typeface="Times New Roman" panose="02020603050405020304" pitchFamily="18" charset="0"/>
              </a:rPr>
              <a:t> </a:t>
            </a:r>
            <a:r>
              <a:rPr lang="en-US" sz="4600" kern="1200" dirty="0" err="1">
                <a:solidFill>
                  <a:schemeClr val="tx1"/>
                </a:solidFill>
                <a:latin typeface="Times New Roman" panose="02020603050405020304" pitchFamily="18" charset="0"/>
                <a:cs typeface="Times New Roman" panose="02020603050405020304" pitchFamily="18" charset="0"/>
              </a:rPr>
              <a:t>luật</a:t>
            </a:r>
            <a:r>
              <a:rPr lang="en-US" sz="4600" kern="1200" dirty="0">
                <a:solidFill>
                  <a:schemeClr val="tx1"/>
                </a:solidFill>
                <a:latin typeface="Times New Roman" panose="02020603050405020304" pitchFamily="18" charset="0"/>
                <a:cs typeface="Times New Roman" panose="02020603050405020304" pitchFamily="18" charset="0"/>
              </a:rPr>
              <a:t> </a:t>
            </a:r>
            <a:r>
              <a:rPr lang="en-US" sz="4600" kern="1200" dirty="0" err="1">
                <a:solidFill>
                  <a:schemeClr val="tx1"/>
                </a:solidFill>
                <a:latin typeface="Times New Roman" panose="02020603050405020304" pitchFamily="18" charset="0"/>
                <a:cs typeface="Times New Roman" panose="02020603050405020304" pitchFamily="18" charset="0"/>
              </a:rPr>
              <a:t>về</a:t>
            </a:r>
            <a:r>
              <a:rPr lang="en-US" sz="4600" kern="1200" dirty="0">
                <a:solidFill>
                  <a:schemeClr val="tx1"/>
                </a:solidFill>
                <a:latin typeface="Times New Roman" panose="02020603050405020304" pitchFamily="18" charset="0"/>
                <a:cs typeface="Times New Roman" panose="02020603050405020304" pitchFamily="18" charset="0"/>
              </a:rPr>
              <a:t> TT ATGT</a:t>
            </a:r>
          </a:p>
        </p:txBody>
      </p:sp>
      <p:sp>
        <p:nvSpPr>
          <p:cNvPr id="65" name="Arc 64">
            <a:extLst>
              <a:ext uri="{FF2B5EF4-FFF2-40B4-BE49-F238E27FC236}">
                <a16:creationId xmlns:a16="http://schemas.microsoft.com/office/drawing/2014/main" id="{AE9ADF75-5F35-4ED5-BCC5-F91FC616F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6218" y="830591"/>
            <a:ext cx="2987899" cy="2987899"/>
          </a:xfrm>
          <a:prstGeom prst="arc">
            <a:avLst>
              <a:gd name="adj1" fmla="val 16200000"/>
              <a:gd name="adj2" fmla="val 114657"/>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0964828-7C5A-4544-62DC-550C2F152A0C}"/>
              </a:ext>
            </a:extLst>
          </p:cNvPr>
          <p:cNvSpPr>
            <a:spLocks noGrp="1"/>
          </p:cNvSpPr>
          <p:nvPr>
            <p:ph type="dt" sz="half" idx="11"/>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9/3/20XX</a:t>
            </a:r>
          </a:p>
        </p:txBody>
      </p:sp>
      <p:sp>
        <p:nvSpPr>
          <p:cNvPr id="6" name="Footer Placeholder 5">
            <a:extLst>
              <a:ext uri="{FF2B5EF4-FFF2-40B4-BE49-F238E27FC236}">
                <a16:creationId xmlns:a16="http://schemas.microsoft.com/office/drawing/2014/main" id="{845F13D5-229D-CF37-34BF-34AB3CCD3C61}"/>
              </a:ext>
            </a:extLst>
          </p:cNvPr>
          <p:cNvSpPr>
            <a:spLocks noGrp="1"/>
          </p:cNvSpPr>
          <p:nvPr>
            <p:ph type="ftr" sz="quarter" idx="12"/>
          </p:nvPr>
        </p:nvSpPr>
        <p:spPr>
          <a:xfrm>
            <a:off x="4038600" y="6356350"/>
            <a:ext cx="4114800" cy="365125"/>
          </a:xfrm>
        </p:spPr>
        <p:txBody>
          <a:bodyPr vert="horz" lIns="91440" tIns="45720" rIns="91440" bIns="45720" rtlCol="0" anchor="ctr">
            <a:normAutofit/>
          </a:bodyPr>
          <a:lstStyle/>
          <a:p>
            <a:pPr>
              <a:spcAft>
                <a:spcPts val="600"/>
              </a:spcAft>
              <a:defRPr/>
            </a:pPr>
            <a:r>
              <a:rPr lang="en-US" kern="1200" cap="none" spc="0" baseline="0">
                <a:solidFill>
                  <a:srgbClr val="FFFFFF"/>
                </a:solidFill>
                <a:latin typeface="Calibri" panose="020F0502020204030204"/>
                <a:ea typeface="+mn-ea"/>
                <a:cs typeface="+mn-cs"/>
              </a:rPr>
              <a:t>Presentation Title</a:t>
            </a:r>
          </a:p>
        </p:txBody>
      </p:sp>
      <p:sp>
        <p:nvSpPr>
          <p:cNvPr id="7" name="Slide Number Placeholder 6">
            <a:extLst>
              <a:ext uri="{FF2B5EF4-FFF2-40B4-BE49-F238E27FC236}">
                <a16:creationId xmlns:a16="http://schemas.microsoft.com/office/drawing/2014/main" id="{F3EA357F-6BBB-87CA-8B89-B63D3310101B}"/>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latin typeface="Calibri" panose="020F0502020204030204"/>
              </a:rPr>
              <a:pPr>
                <a:spcAft>
                  <a:spcPts val="600"/>
                </a:spcAft>
                <a:defRPr/>
              </a:pPr>
              <a:t>11</a:t>
            </a:fld>
            <a:endParaRPr lang="en-US">
              <a:solidFill>
                <a:srgbClr val="FFFFFF"/>
              </a:solidFill>
              <a:latin typeface="Calibri" panose="020F0502020204030204"/>
            </a:endParaRPr>
          </a:p>
        </p:txBody>
      </p:sp>
    </p:spTree>
    <p:extLst>
      <p:ext uri="{BB962C8B-B14F-4D97-AF65-F5344CB8AC3E}">
        <p14:creationId xmlns:p14="http://schemas.microsoft.com/office/powerpoint/2010/main" val="124628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445B-FBAD-48E7-E98B-7B334A569219}"/>
              </a:ext>
            </a:extLst>
          </p:cNvPr>
          <p:cNvSpPr>
            <a:spLocks noGrp="1"/>
          </p:cNvSpPr>
          <p:nvPr>
            <p:ph type="title"/>
          </p:nvPr>
        </p:nvSpPr>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ngừa</a:t>
            </a:r>
            <a:r>
              <a:rPr lang="en-US" dirty="0">
                <a:solidFill>
                  <a:srgbClr val="FF0000"/>
                </a:solidFill>
                <a:latin typeface="Times New Roman" panose="02020603050405020304" pitchFamily="18" charset="0"/>
                <a:cs typeface="Times New Roman" panose="02020603050405020304" pitchFamily="18" charset="0"/>
              </a:rPr>
              <a:t> vi </a:t>
            </a:r>
            <a:r>
              <a:rPr lang="en-US" dirty="0" err="1">
                <a:solidFill>
                  <a:srgbClr val="FF0000"/>
                </a:solidFill>
                <a:latin typeface="Times New Roman" panose="02020603050405020304" pitchFamily="18" charset="0"/>
                <a:cs typeface="Times New Roman" panose="02020603050405020304" pitchFamily="18" charset="0"/>
              </a:rPr>
              <a:t>phạm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TT ATGT</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8B316A55-F43C-264F-5CD0-BBC113B825A1}"/>
              </a:ext>
            </a:extLst>
          </p:cNvPr>
          <p:cNvSpPr>
            <a:spLocks noGrp="1"/>
          </p:cNvSpPr>
          <p:nvPr>
            <p:ph type="dt" sz="half" idx="10"/>
          </p:nvPr>
        </p:nvSpPr>
        <p:spPr/>
        <p:txBody>
          <a:bodyPr/>
          <a:lstStyle/>
          <a:p>
            <a:pPr>
              <a:defRPr/>
            </a:pPr>
            <a:r>
              <a:rPr lang="en-US">
                <a:solidFill>
                  <a:prstClr val="black">
                    <a:tint val="75000"/>
                  </a:prstClr>
                </a:solidFill>
                <a:latin typeface="Times New Roman" panose="02020603050405020304" pitchFamily="18" charset="0"/>
                <a:cs typeface="Times New Roman" panose="02020603050405020304" pitchFamily="18" charset="0"/>
              </a:rPr>
              <a:t>9/3/20XX</a:t>
            </a:r>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FBAD333-FF35-29FD-873B-D2AE85D87B1F}"/>
              </a:ext>
            </a:extLst>
          </p:cNvPr>
          <p:cNvSpPr>
            <a:spLocks noGrp="1"/>
          </p:cNvSpPr>
          <p:nvPr>
            <p:ph type="ftr" sz="quarter" idx="11"/>
          </p:nvPr>
        </p:nvSpPr>
        <p:spPr/>
        <p:txBody>
          <a:bodyPr/>
          <a:lstStyle/>
          <a:p>
            <a:pPr>
              <a:defRPr/>
            </a:pPr>
            <a:r>
              <a:rPr lang="en-US">
                <a:solidFill>
                  <a:prstClr val="black">
                    <a:tint val="75000"/>
                  </a:prstClr>
                </a:solidFill>
                <a:latin typeface="Times New Roman" panose="02020603050405020304" pitchFamily="18" charset="0"/>
                <a:cs typeface="Times New Roman" panose="02020603050405020304" pitchFamily="18" charset="0"/>
              </a:rPr>
              <a:t>Presentation Title</a:t>
            </a:r>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A7D9053-AD15-64BA-6236-835C190C229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latin typeface="Times New Roman" panose="02020603050405020304" pitchFamily="18" charset="0"/>
                <a:cs typeface="Times New Roman" panose="02020603050405020304" pitchFamily="18" charset="0"/>
              </a:rPr>
              <a:pPr>
                <a:defRPr/>
              </a:pPr>
              <a:t>12</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91787DB-0262-6428-9AEC-F48F08C0BDC8}"/>
              </a:ext>
            </a:extLst>
          </p:cNvPr>
          <p:cNvSpPr>
            <a:spLocks noGrp="1"/>
          </p:cNvSpPr>
          <p:nvPr>
            <p:ph idx="1"/>
          </p:nvPr>
        </p:nvSpPr>
        <p:spPr/>
        <p:txBody>
          <a:bodyPr>
            <a:norm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TT ATGT </a:t>
            </a:r>
            <a:r>
              <a:rPr lang="en-US" sz="3200" dirty="0" err="1">
                <a:latin typeface="Times New Roman" panose="02020603050405020304" pitchFamily="18" charset="0"/>
                <a:cs typeface="Times New Roman" panose="02020603050405020304" pitchFamily="18" charset="0"/>
              </a:rPr>
              <a:t>nhằm</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chặn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TT ATGT.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011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445B-FBAD-48E7-E98B-7B334A569219}"/>
              </a:ext>
            </a:extLst>
          </p:cNvPr>
          <p:cNvSpPr>
            <a:spLocks noGrp="1"/>
          </p:cNvSpPr>
          <p:nvPr>
            <p:ph type="title"/>
          </p:nvPr>
        </p:nvSpPr>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Đấu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chống</a:t>
            </a:r>
            <a:r>
              <a:rPr lang="en-US" dirty="0">
                <a:solidFill>
                  <a:srgbClr val="FF0000"/>
                </a:solidFill>
                <a:latin typeface="Times New Roman" panose="02020603050405020304" pitchFamily="18" charset="0"/>
                <a:cs typeface="Times New Roman" panose="02020603050405020304" pitchFamily="18" charset="0"/>
              </a:rPr>
              <a:t> vi </a:t>
            </a:r>
            <a:r>
              <a:rPr lang="en-US" dirty="0" err="1">
                <a:solidFill>
                  <a:srgbClr val="FF0000"/>
                </a:solidFill>
                <a:latin typeface="Times New Roman" panose="02020603050405020304" pitchFamily="18" charset="0"/>
                <a:cs typeface="Times New Roman" panose="02020603050405020304" pitchFamily="18" charset="0"/>
              </a:rPr>
              <a:t>phạm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a:t>
            </a:r>
            <a:r>
              <a:rPr lang="en-US" dirty="0">
                <a:solidFill>
                  <a:srgbClr val="FF0000"/>
                </a:solidFill>
                <a:latin typeface="Times New Roman" panose="02020603050405020304" pitchFamily="18" charset="0"/>
                <a:cs typeface="Times New Roman" panose="02020603050405020304" pitchFamily="18" charset="0"/>
              </a:rPr>
              <a:t> an </a:t>
            </a:r>
            <a:r>
              <a:rPr lang="en-US" dirty="0" err="1">
                <a:solidFill>
                  <a:srgbClr val="FF0000"/>
                </a:solidFill>
                <a:latin typeface="Times New Roman" panose="02020603050405020304" pitchFamily="18" charset="0"/>
                <a:cs typeface="Times New Roman" panose="02020603050405020304" pitchFamily="18" charset="0"/>
              </a:rPr>
              <a:t>toàn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thông</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8B316A55-F43C-264F-5CD0-BBC113B825A1}"/>
              </a:ext>
            </a:extLst>
          </p:cNvPr>
          <p:cNvSpPr>
            <a:spLocks noGrp="1"/>
          </p:cNvSpPr>
          <p:nvPr>
            <p:ph type="dt" sz="half" idx="10"/>
          </p:nvPr>
        </p:nvSpPr>
        <p:spPr/>
        <p:txBody>
          <a:bodyPr/>
          <a:lstStyle/>
          <a:p>
            <a:pPr>
              <a:defRPr/>
            </a:pPr>
            <a:r>
              <a:rPr lang="en-US">
                <a:solidFill>
                  <a:prstClr val="black">
                    <a:tint val="75000"/>
                  </a:prstClr>
                </a:solidFill>
                <a:latin typeface="Times New Roman" panose="02020603050405020304" pitchFamily="18" charset="0"/>
                <a:cs typeface="Times New Roman" panose="02020603050405020304" pitchFamily="18" charset="0"/>
              </a:rPr>
              <a:t>9/3/20XX</a:t>
            </a:r>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FBAD333-FF35-29FD-873B-D2AE85D87B1F}"/>
              </a:ext>
            </a:extLst>
          </p:cNvPr>
          <p:cNvSpPr>
            <a:spLocks noGrp="1"/>
          </p:cNvSpPr>
          <p:nvPr>
            <p:ph type="ftr" sz="quarter" idx="11"/>
          </p:nvPr>
        </p:nvSpPr>
        <p:spPr/>
        <p:txBody>
          <a:bodyPr/>
          <a:lstStyle/>
          <a:p>
            <a:pPr>
              <a:defRPr/>
            </a:pPr>
            <a:r>
              <a:rPr lang="en-US">
                <a:solidFill>
                  <a:prstClr val="black">
                    <a:tint val="75000"/>
                  </a:prstClr>
                </a:solidFill>
                <a:latin typeface="Times New Roman" panose="02020603050405020304" pitchFamily="18" charset="0"/>
                <a:cs typeface="Times New Roman" panose="02020603050405020304" pitchFamily="18" charset="0"/>
              </a:rPr>
              <a:t>Presentation Title</a:t>
            </a:r>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A7D9053-AD15-64BA-6236-835C190C229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latin typeface="Times New Roman" panose="02020603050405020304" pitchFamily="18" charset="0"/>
                <a:cs typeface="Times New Roman" panose="02020603050405020304" pitchFamily="18" charset="0"/>
              </a:rPr>
              <a:pPr>
                <a:defRPr/>
              </a:pPr>
              <a:t>13</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91787DB-0262-6428-9AEC-F48F08C0BDC8}"/>
              </a:ext>
            </a:extLst>
          </p:cNvPr>
          <p:cNvSpPr>
            <a:spLocks noGrp="1"/>
          </p:cNvSpPr>
          <p:nvPr>
            <p:ph idx="1"/>
          </p:nvPr>
        </p:nvSpPr>
        <p:spPr/>
        <p:txBody>
          <a:bodyPr>
            <a:norm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vi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vi </a:t>
            </a:r>
            <a:r>
              <a:rPr lang="en-US" sz="3200" b="1"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TT ATGT.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50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933A4BE-531E-4A62-A55C-06E0881802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7" name="Footer Placeholder 6">
            <a:extLst>
              <a:ext uri="{FF2B5EF4-FFF2-40B4-BE49-F238E27FC236}">
                <a16:creationId xmlns:a16="http://schemas.microsoft.com/office/drawing/2014/main" id="{8FFD21CE-7A2D-4CB5-AC11-6E5CB7F735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3B7BF752-BB24-C3CF-F3F3-62687D5521BD}"/>
              </a:ext>
            </a:extLst>
          </p:cNvPr>
          <p:cNvGraphicFramePr>
            <a:graphicFrameLocks noGrp="1"/>
          </p:cNvGraphicFramePr>
          <p:nvPr>
            <p:extLst>
              <p:ext uri="{D42A27DB-BD31-4B8C-83A1-F6EECF244321}">
                <p14:modId xmlns:p14="http://schemas.microsoft.com/office/powerpoint/2010/main" val="3107916771"/>
              </p:ext>
            </p:extLst>
          </p:nvPr>
        </p:nvGraphicFramePr>
        <p:xfrm>
          <a:off x="0" y="-1"/>
          <a:ext cx="12192000" cy="513720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295196130"/>
                    </a:ext>
                  </a:extLst>
                </a:gridCol>
                <a:gridCol w="6096000">
                  <a:extLst>
                    <a:ext uri="{9D8B030D-6E8A-4147-A177-3AD203B41FA5}">
                      <a16:colId xmlns:a16="http://schemas.microsoft.com/office/drawing/2014/main" val="2864332753"/>
                    </a:ext>
                  </a:extLst>
                </a:gridCol>
              </a:tblGrid>
              <a:tr h="2177144">
                <a:tc>
                  <a:txBody>
                    <a:bodyPr/>
                    <a:lstStyle/>
                    <a:p>
                      <a:pPr algn="ctr"/>
                      <a:r>
                        <a:rPr lang="en-US" sz="4400" dirty="0">
                          <a:latin typeface="Times New Roman" panose="02020603050405020304" pitchFamily="18" charset="0"/>
                          <a:cs typeface="Times New Roman" panose="02020603050405020304" pitchFamily="18" charset="0"/>
                        </a:rPr>
                        <a:t>PHÒNG NGỪA VI PHẠM</a:t>
                      </a:r>
                      <a:endParaRPr lang="vi-VN" sz="4400" dirty="0">
                        <a:latin typeface="Times New Roman" panose="02020603050405020304" pitchFamily="18" charset="0"/>
                        <a:cs typeface="Times New Roman" panose="02020603050405020304" pitchFamily="18" charset="0"/>
                      </a:endParaRPr>
                    </a:p>
                  </a:txBody>
                  <a:tcPr anchor="ctr"/>
                </a:tc>
                <a:tc>
                  <a:txBody>
                    <a:bodyPr/>
                    <a:lstStyle/>
                    <a:p>
                      <a:pPr algn="ctr"/>
                      <a:r>
                        <a:rPr lang="en-US" sz="4400" dirty="0">
                          <a:latin typeface="Times New Roman" panose="02020603050405020304" pitchFamily="18" charset="0"/>
                          <a:cs typeface="Times New Roman" panose="02020603050405020304" pitchFamily="18" charset="0"/>
                        </a:rPr>
                        <a:t>ĐẤU TRANH CHỐNG VI PHẠM</a:t>
                      </a:r>
                      <a:endParaRPr lang="vi-VN" sz="4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25846591"/>
                  </a:ext>
                </a:extLst>
              </a:tr>
              <a:tr h="2960058">
                <a:tc>
                  <a:txBody>
                    <a:bodyPr/>
                    <a:lstStyle/>
                    <a:p>
                      <a:pPr algn="just"/>
                      <a:r>
                        <a:rPr lang="en-US" sz="4800" b="0" dirty="0" err="1">
                          <a:latin typeface="Times New Roman" panose="02020603050405020304" pitchFamily="18" charset="0"/>
                          <a:cs typeface="Times New Roman" panose="02020603050405020304" pitchFamily="18" charset="0"/>
                        </a:rPr>
                        <a:t>Ngăn</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chặn</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hạn</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chế</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làm</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giảm</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và</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từng</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bước</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loại</a:t>
                      </a:r>
                      <a:r>
                        <a:rPr lang="en-US" sz="4800" b="0" dirty="0">
                          <a:latin typeface="Times New Roman" panose="02020603050405020304" pitchFamily="18" charset="0"/>
                          <a:cs typeface="Times New Roman" panose="02020603050405020304" pitchFamily="18" charset="0"/>
                        </a:rPr>
                        <a:t> </a:t>
                      </a:r>
                      <a:r>
                        <a:rPr lang="en-US" sz="4800" b="0" dirty="0" err="1">
                          <a:latin typeface="Times New Roman" panose="02020603050405020304" pitchFamily="18" charset="0"/>
                          <a:cs typeface="Times New Roman" panose="02020603050405020304" pitchFamily="18" charset="0"/>
                        </a:rPr>
                        <a:t>trừ</a:t>
                      </a:r>
                      <a:r>
                        <a:rPr lang="en-US" sz="4800" b="0" dirty="0">
                          <a:latin typeface="Times New Roman" panose="02020603050405020304" pitchFamily="18" charset="0"/>
                          <a:cs typeface="Times New Roman" panose="02020603050405020304" pitchFamily="18" charset="0"/>
                        </a:rPr>
                        <a:t>.</a:t>
                      </a:r>
                      <a:endParaRPr lang="vi-VN" sz="4800" b="0" dirty="0"/>
                    </a:p>
                  </a:txBody>
                  <a:tcPr/>
                </a:tc>
                <a:tc>
                  <a:txBody>
                    <a:bodyPr/>
                    <a:lstStyle/>
                    <a:p>
                      <a:r>
                        <a:rPr lang="en-US" sz="4800" dirty="0" err="1">
                          <a:latin typeface="Times New Roman" panose="02020603050405020304" pitchFamily="18" charset="0"/>
                          <a:cs typeface="Times New Roman" panose="02020603050405020304" pitchFamily="18" charset="0"/>
                        </a:rPr>
                        <a:t>Áp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dụng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pháp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theo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pháp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luật</a:t>
                      </a:r>
                      <a:r>
                        <a:rPr lang="en-US" sz="4800" dirty="0">
                          <a:latin typeface="Times New Roman" panose="02020603050405020304" pitchFamily="18"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4775726"/>
                  </a:ext>
                </a:extLst>
              </a:tr>
            </a:tbl>
          </a:graphicData>
        </a:graphic>
      </p:graphicFrame>
    </p:spTree>
    <p:extLst>
      <p:ext uri="{BB962C8B-B14F-4D97-AF65-F5344CB8AC3E}">
        <p14:creationId xmlns:p14="http://schemas.microsoft.com/office/powerpoint/2010/main" val="179153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a:xfrm>
            <a:off x="539496" y="16780"/>
            <a:ext cx="10515600"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TRÁCH NHIỆM CỦA HỌC SINH</a:t>
            </a:r>
          </a:p>
        </p:txBody>
      </p:sp>
      <p:sp>
        <p:nvSpPr>
          <p:cNvPr id="5" name="Date Placeholder 4">
            <a:extLst>
              <a:ext uri="{FF2B5EF4-FFF2-40B4-BE49-F238E27FC236}">
                <a16:creationId xmlns:a16="http://schemas.microsoft.com/office/drawing/2014/main" id="{3AD06355-A3C6-4680-9456-99EB4CD434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6" name="Footer Placeholder 5">
            <a:extLst>
              <a:ext uri="{FF2B5EF4-FFF2-40B4-BE49-F238E27FC236}">
                <a16:creationId xmlns:a16="http://schemas.microsoft.com/office/drawing/2014/main" id="{31E614C4-AF93-47E4-AAAE-E508A893E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F53E449-04D3-6515-C5EB-5A5C84346203}"/>
              </a:ext>
            </a:extLst>
          </p:cNvPr>
          <p:cNvSpPr txBox="1"/>
          <p:nvPr/>
        </p:nvSpPr>
        <p:spPr>
          <a:xfrm>
            <a:off x="539496" y="1367515"/>
            <a:ext cx="11410962"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B8FA558-89FF-A9F1-73C9-7065D6026695}"/>
              </a:ext>
            </a:extLst>
          </p:cNvPr>
          <p:cNvSpPr txBox="1"/>
          <p:nvPr/>
        </p:nvSpPr>
        <p:spPr>
          <a:xfrm>
            <a:off x="513310" y="3342821"/>
            <a:ext cx="11358590" cy="584775"/>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64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E8B91-4780-6B80-E541-8A6F8CF4691C}"/>
              </a:ext>
            </a:extLst>
          </p:cNvPr>
          <p:cNvSpPr>
            <a:spLocks noGrp="1"/>
          </p:cNvSpPr>
          <p:nvPr>
            <p:ph type="dt" sz="half" idx="10"/>
          </p:nvPr>
        </p:nvSpPr>
        <p:spPr/>
        <p:txBody>
          <a:bodyPr/>
          <a:lstStyle/>
          <a:p>
            <a:pPr>
              <a:defRPr/>
            </a:pPr>
            <a:r>
              <a:rPr lang="en-US" dirty="0">
                <a:solidFill>
                  <a:prstClr val="black">
                    <a:tint val="75000"/>
                  </a:prstClr>
                </a:solidFill>
              </a:rPr>
              <a:t>22/05/2022</a:t>
            </a:r>
          </a:p>
        </p:txBody>
      </p:sp>
      <p:sp>
        <p:nvSpPr>
          <p:cNvPr id="3" name="Footer Placeholder 2">
            <a:extLst>
              <a:ext uri="{FF2B5EF4-FFF2-40B4-BE49-F238E27FC236}">
                <a16:creationId xmlns:a16="http://schemas.microsoft.com/office/drawing/2014/main" id="{C2B0D5AF-B568-3756-AA85-5BA3517B5672}"/>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9330F1AB-8785-2FE0-E8B0-F844BB70691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2AB07990-954B-1001-3C9A-0932B069A34F}"/>
              </a:ext>
            </a:extLst>
          </p:cNvPr>
          <p:cNvSpPr txBox="1"/>
          <p:nvPr/>
        </p:nvSpPr>
        <p:spPr>
          <a:xfrm>
            <a:off x="0" y="352549"/>
            <a:ext cx="12192000" cy="646331"/>
          </a:xfrm>
          <a:prstGeom prst="rect">
            <a:avLst/>
          </a:prstGeom>
          <a:noFill/>
        </p:spPr>
        <p:txBody>
          <a:bodyPr wrap="square" rtlCol="0">
            <a:spAutoFit/>
          </a:bodyPr>
          <a:lstStyle/>
          <a:p>
            <a:pPr algn="ctr"/>
            <a:r>
              <a:rPr lang="en-US" sz="3600" b="1" dirty="0">
                <a:solidFill>
                  <a:schemeClr val="accent2">
                    <a:lumMod val="75000"/>
                  </a:schemeClr>
                </a:solidFill>
                <a:latin typeface="Times New Roman" panose="02020603050405020304" pitchFamily="18" charset="0"/>
                <a:cs typeface="Times New Roman" panose="02020603050405020304" pitchFamily="18" charset="0"/>
              </a:rPr>
              <a:t>ĐỐI VỚI HOẠT ĐỘNG GIAO THÔNG ĐƯỜNG BỘ</a:t>
            </a:r>
            <a:endParaRPr lang="vi-VN" sz="36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3B9C24-3CC1-487B-BCA6-84544A16DBE0}"/>
              </a:ext>
            </a:extLst>
          </p:cNvPr>
          <p:cNvSpPr txBox="1"/>
          <p:nvPr/>
        </p:nvSpPr>
        <p:spPr>
          <a:xfrm>
            <a:off x="745671" y="1393371"/>
            <a:ext cx="10700657" cy="3477875"/>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QUY TẮC CHUNG</a:t>
            </a:r>
          </a:p>
          <a:p>
            <a:pPr algn="just"/>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50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c 26">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B6371C-2A31-0947-2DA7-4025D2614ADD}"/>
              </a:ext>
            </a:extLst>
          </p:cNvPr>
          <p:cNvSpPr>
            <a:spLocks noGrp="1"/>
          </p:cNvSpPr>
          <p:nvPr>
            <p:ph type="title"/>
          </p:nvPr>
        </p:nvSpPr>
        <p:spPr>
          <a:xfrm>
            <a:off x="841512" y="1122363"/>
            <a:ext cx="5087631" cy="2387600"/>
          </a:xfrm>
        </p:spPr>
        <p:txBody>
          <a:bodyPr vert="horz" lIns="91440" tIns="45720" rIns="91440" bIns="45720" rtlCol="0" anchor="b">
            <a:normAutofit/>
          </a:bodyPr>
          <a:lstStyle/>
          <a:p>
            <a:r>
              <a:rPr lang="en-US" sz="6000" b="1" kern="1200" dirty="0" err="1">
                <a:solidFill>
                  <a:srgbClr val="FFFFFF"/>
                </a:solidFill>
                <a:latin typeface="Times New Roman" panose="02020603050405020304" pitchFamily="18" charset="0"/>
                <a:cs typeface="Times New Roman" panose="02020603050405020304" pitchFamily="18" charset="0"/>
              </a:rPr>
              <a:t>Hệ</a:t>
            </a:r>
            <a:r>
              <a:rPr lang="en-US" sz="6000" b="1" kern="1200" dirty="0">
                <a:solidFill>
                  <a:srgbClr val="FFFFFF"/>
                </a:solidFill>
                <a:latin typeface="Times New Roman" panose="02020603050405020304" pitchFamily="18" charset="0"/>
                <a:cs typeface="Times New Roman" panose="02020603050405020304" pitchFamily="18" charset="0"/>
              </a:rPr>
              <a:t> </a:t>
            </a:r>
            <a:r>
              <a:rPr lang="en-US" sz="6000" b="1" kern="1200" dirty="0" err="1">
                <a:solidFill>
                  <a:srgbClr val="FFFFFF"/>
                </a:solidFill>
                <a:latin typeface="Times New Roman" panose="02020603050405020304" pitchFamily="18" charset="0"/>
                <a:cs typeface="Times New Roman" panose="02020603050405020304" pitchFamily="18" charset="0"/>
              </a:rPr>
              <a:t>thống</a:t>
            </a:r>
            <a:r>
              <a:rPr lang="en-US" sz="6000" b="1" kern="1200" dirty="0">
                <a:solidFill>
                  <a:srgbClr val="FFFFFF"/>
                </a:solidFill>
                <a:latin typeface="Times New Roman" panose="02020603050405020304" pitchFamily="18" charset="0"/>
                <a:cs typeface="Times New Roman" panose="02020603050405020304" pitchFamily="18" charset="0"/>
              </a:rPr>
              <a:t> </a:t>
            </a:r>
            <a:r>
              <a:rPr lang="en-US" sz="6000" b="1" kern="1200" dirty="0" err="1">
                <a:solidFill>
                  <a:srgbClr val="FFFFFF"/>
                </a:solidFill>
                <a:latin typeface="Times New Roman" panose="02020603050405020304" pitchFamily="18" charset="0"/>
                <a:cs typeface="Times New Roman" panose="02020603050405020304" pitchFamily="18" charset="0"/>
              </a:rPr>
              <a:t>báo</a:t>
            </a:r>
            <a:r>
              <a:rPr lang="en-US" sz="6000" b="1" kern="1200" dirty="0">
                <a:solidFill>
                  <a:srgbClr val="FFFFFF"/>
                </a:solidFill>
                <a:latin typeface="Times New Roman" panose="02020603050405020304" pitchFamily="18" charset="0"/>
                <a:cs typeface="Times New Roman" panose="02020603050405020304" pitchFamily="18" charset="0"/>
              </a:rPr>
              <a:t> </a:t>
            </a:r>
            <a:r>
              <a:rPr lang="en-US" sz="6000" b="1" kern="1200" dirty="0" err="1">
                <a:solidFill>
                  <a:srgbClr val="FFFFFF"/>
                </a:solidFill>
                <a:latin typeface="Times New Roman" panose="02020603050405020304" pitchFamily="18" charset="0"/>
                <a:cs typeface="Times New Roman" panose="02020603050405020304" pitchFamily="18" charset="0"/>
              </a:rPr>
              <a:t>hiệu</a:t>
            </a:r>
            <a:r>
              <a:rPr lang="en-US" sz="6000" b="1" kern="1200" dirty="0">
                <a:solidFill>
                  <a:srgbClr val="FFFFFF"/>
                </a:solidFill>
                <a:latin typeface="Times New Roman" panose="02020603050405020304" pitchFamily="18" charset="0"/>
                <a:cs typeface="Times New Roman" panose="02020603050405020304" pitchFamily="18" charset="0"/>
              </a:rPr>
              <a:t> </a:t>
            </a:r>
            <a:r>
              <a:rPr lang="en-US" sz="6000" b="1" kern="1200" dirty="0" err="1">
                <a:solidFill>
                  <a:srgbClr val="FFFFFF"/>
                </a:solidFill>
                <a:latin typeface="Times New Roman" panose="02020603050405020304" pitchFamily="18" charset="0"/>
                <a:cs typeface="Times New Roman" panose="02020603050405020304" pitchFamily="18" charset="0"/>
              </a:rPr>
              <a:t>đường</a:t>
            </a:r>
            <a:r>
              <a:rPr lang="en-US" sz="6000" b="1" kern="1200" dirty="0">
                <a:solidFill>
                  <a:srgbClr val="FFFFFF"/>
                </a:solidFill>
                <a:latin typeface="Times New Roman" panose="02020603050405020304" pitchFamily="18" charset="0"/>
                <a:cs typeface="Times New Roman" panose="02020603050405020304" pitchFamily="18" charset="0"/>
              </a:rPr>
              <a:t> </a:t>
            </a:r>
            <a:r>
              <a:rPr lang="en-US" sz="6000" b="1" kern="1200" dirty="0" err="1">
                <a:solidFill>
                  <a:srgbClr val="FFFFFF"/>
                </a:solidFill>
                <a:latin typeface="Times New Roman" panose="02020603050405020304" pitchFamily="18" charset="0"/>
                <a:cs typeface="Times New Roman" panose="02020603050405020304" pitchFamily="18" charset="0"/>
              </a:rPr>
              <a:t>bộ</a:t>
            </a:r>
            <a:endParaRPr lang="en-US" sz="6000" b="1" kern="1200" dirty="0">
              <a:solidFill>
                <a:srgbClr val="FFFFFF"/>
              </a:solidFill>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5DF35C4-629C-9D5A-31D9-C2F2CF9958A8}"/>
              </a:ext>
            </a:extLst>
          </p:cNvPr>
          <p:cNvPicPr>
            <a:picLocks noChangeAspect="1"/>
          </p:cNvPicPr>
          <p:nvPr/>
        </p:nvPicPr>
        <p:blipFill>
          <a:blip r:embed="rId2"/>
          <a:stretch>
            <a:fillRect/>
          </a:stretch>
        </p:blipFill>
        <p:spPr>
          <a:xfrm>
            <a:off x="6332554" y="-1"/>
            <a:ext cx="5772359" cy="6847567"/>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
        <p:nvSpPr>
          <p:cNvPr id="4" name="Date Placeholder 3">
            <a:extLst>
              <a:ext uri="{FF2B5EF4-FFF2-40B4-BE49-F238E27FC236}">
                <a16:creationId xmlns:a16="http://schemas.microsoft.com/office/drawing/2014/main" id="{CB99DDCE-A668-25B9-3887-1174BD949BB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rPr>
              <a:t>9/3/20XX</a:t>
            </a:r>
          </a:p>
        </p:txBody>
      </p:sp>
      <p:sp>
        <p:nvSpPr>
          <p:cNvPr id="5" name="Footer Placeholder 4">
            <a:extLst>
              <a:ext uri="{FF2B5EF4-FFF2-40B4-BE49-F238E27FC236}">
                <a16:creationId xmlns:a16="http://schemas.microsoft.com/office/drawing/2014/main" id="{D14B6E5D-7203-F763-4CB3-38C8AE656B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cap="none" spc="0" baseline="0">
                <a:solidFill>
                  <a:srgbClr val="FFFFFF"/>
                </a:solidFill>
                <a:latin typeface="+mn-lt"/>
                <a:ea typeface="+mn-ea"/>
                <a:cs typeface="+mn-cs"/>
              </a:rPr>
              <a:t>Presentation Title</a:t>
            </a:r>
          </a:p>
        </p:txBody>
      </p:sp>
      <p:sp>
        <p:nvSpPr>
          <p:cNvPr id="6" name="Slide Number Placeholder 5">
            <a:extLst>
              <a:ext uri="{FF2B5EF4-FFF2-40B4-BE49-F238E27FC236}">
                <a16:creationId xmlns:a16="http://schemas.microsoft.com/office/drawing/2014/main" id="{D1707AD4-587A-B928-D405-AB7AC938708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17</a:t>
            </a:fld>
            <a:endParaRPr lang="en-US">
              <a:solidFill>
                <a:srgbClr val="FFFFFF"/>
              </a:solidFill>
            </a:endParaRPr>
          </a:p>
        </p:txBody>
      </p:sp>
    </p:spTree>
    <p:extLst>
      <p:ext uri="{BB962C8B-B14F-4D97-AF65-F5344CB8AC3E}">
        <p14:creationId xmlns:p14="http://schemas.microsoft.com/office/powerpoint/2010/main" val="301594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554BC-780B-D08F-B300-96F2CE2CFC6E}"/>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D7EE979-13D2-78A4-B73C-3110CBE7E50A}"/>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093960A-230A-4BF4-0EF0-6FF61432DC7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18</a:t>
            </a:fld>
            <a:endParaRPr lang="en-US" dirty="0">
              <a:solidFill>
                <a:prstClr val="black">
                  <a:tint val="75000"/>
                </a:prstClr>
              </a:solidFill>
            </a:endParaRPr>
          </a:p>
        </p:txBody>
      </p:sp>
      <p:pic>
        <p:nvPicPr>
          <p:cNvPr id="10" name="Picture 9">
            <a:extLst>
              <a:ext uri="{FF2B5EF4-FFF2-40B4-BE49-F238E27FC236}">
                <a16:creationId xmlns:a16="http://schemas.microsoft.com/office/drawing/2014/main" id="{37713F6E-DBBB-7438-E5CC-C06F7074164E}"/>
              </a:ext>
            </a:extLst>
          </p:cNvPr>
          <p:cNvPicPr>
            <a:picLocks noChangeAspect="1"/>
          </p:cNvPicPr>
          <p:nvPr/>
        </p:nvPicPr>
        <p:blipFill>
          <a:blip r:embed="rId2"/>
          <a:stretch>
            <a:fillRect/>
          </a:stretch>
        </p:blipFill>
        <p:spPr>
          <a:xfrm>
            <a:off x="1415144" y="291043"/>
            <a:ext cx="9089571" cy="6275914"/>
          </a:xfrm>
          <a:prstGeom prst="rect">
            <a:avLst/>
          </a:prstGeom>
        </p:spPr>
      </p:pic>
    </p:spTree>
    <p:extLst>
      <p:ext uri="{BB962C8B-B14F-4D97-AF65-F5344CB8AC3E}">
        <p14:creationId xmlns:p14="http://schemas.microsoft.com/office/powerpoint/2010/main" val="1574709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icture containing text, clipart&#10;&#10;Description automatically generated">
            <a:extLst>
              <a:ext uri="{FF2B5EF4-FFF2-40B4-BE49-F238E27FC236}">
                <a16:creationId xmlns:a16="http://schemas.microsoft.com/office/drawing/2014/main" id="{6DD47EF8-9B20-E7B1-8374-8335ED34BBBD}"/>
              </a:ext>
            </a:extLst>
          </p:cNvPr>
          <p:cNvPicPr>
            <a:picLocks noChangeAspect="1"/>
          </p:cNvPicPr>
          <p:nvPr/>
        </p:nvPicPr>
        <p:blipFill rotWithShape="1">
          <a:blip r:embed="rId2"/>
          <a:srcRect l="1288" r="590" b="1"/>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36" name="Arc 35">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Date Placeholder 17">
            <a:extLst>
              <a:ext uri="{FF2B5EF4-FFF2-40B4-BE49-F238E27FC236}">
                <a16:creationId xmlns:a16="http://schemas.microsoft.com/office/drawing/2014/main" id="{93F1F6E8-FB29-489E-9497-38321677D832}"/>
              </a:ext>
            </a:extLst>
          </p:cNvPr>
          <p:cNvSpPr>
            <a:spLocks noGrp="1"/>
          </p:cNvSpPr>
          <p:nvPr>
            <p:ph type="dt" sz="half" idx="10"/>
          </p:nvPr>
        </p:nvSpPr>
        <p:spPr>
          <a:xfrm>
            <a:off x="1109224"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normalizeH="0" noProof="0">
                <a:ln>
                  <a:noFill/>
                </a:ln>
                <a:solidFill>
                  <a:srgbClr val="FFFFFF"/>
                </a:solidFill>
                <a:effectLst/>
                <a:uLnTx/>
                <a:uFillTx/>
              </a:rPr>
              <a:t>9/3/20XX</a:t>
            </a:r>
          </a:p>
        </p:txBody>
      </p:sp>
      <p:sp>
        <p:nvSpPr>
          <p:cNvPr id="19" name="Footer Placeholder 18">
            <a:extLst>
              <a:ext uri="{FF2B5EF4-FFF2-40B4-BE49-F238E27FC236}">
                <a16:creationId xmlns:a16="http://schemas.microsoft.com/office/drawing/2014/main" id="{A86EFF1E-AB9A-40FE-A0CF-794B56E5276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Presentation Title</a:t>
            </a: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a:xfrm>
            <a:off x="9063711" y="6356350"/>
            <a:ext cx="2260113"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19</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81391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D4779B1-468F-9A00-9C19-691920464117}"/>
              </a:ext>
            </a:extLst>
          </p:cNvPr>
          <p:cNvSpPr>
            <a:spLocks noGrp="1"/>
          </p:cNvSpPr>
          <p:nvPr>
            <p:ph type="title"/>
          </p:nvPr>
        </p:nvSpPr>
        <p:spPr>
          <a:xfrm>
            <a:off x="643466" y="753626"/>
            <a:ext cx="5452534" cy="3004145"/>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KHỞI ĐỘNG</a:t>
            </a:r>
          </a:p>
        </p:txBody>
      </p:sp>
      <p:sp>
        <p:nvSpPr>
          <p:cNvPr id="23" name="Freeform: Shape 22">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4758" y="0"/>
            <a:ext cx="167915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0349" y="400837"/>
            <a:ext cx="357006"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train travels down the tracks&#10;&#10;Description automatically generated">
            <a:extLst>
              <a:ext uri="{FF2B5EF4-FFF2-40B4-BE49-F238E27FC236}">
                <a16:creationId xmlns:a16="http://schemas.microsoft.com/office/drawing/2014/main" id="{263CC73E-9C0E-4468-50E6-C6360E33726A}"/>
              </a:ext>
            </a:extLst>
          </p:cNvPr>
          <p:cNvPicPr>
            <a:picLocks noChangeAspect="1"/>
          </p:cNvPicPr>
          <p:nvPr/>
        </p:nvPicPr>
        <p:blipFill>
          <a:blip r:embed="rId2"/>
          <a:stretch>
            <a:fillRect/>
          </a:stretch>
        </p:blipFill>
        <p:spPr>
          <a:xfrm>
            <a:off x="6155129" y="1522197"/>
            <a:ext cx="2888150" cy="1800000"/>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pic>
        <p:nvPicPr>
          <p:cNvPr id="12" name="Picture 11" descr="An airplane taking off&#10;&#10;Description automatically generated with medium confidence">
            <a:extLst>
              <a:ext uri="{FF2B5EF4-FFF2-40B4-BE49-F238E27FC236}">
                <a16:creationId xmlns:a16="http://schemas.microsoft.com/office/drawing/2014/main" id="{521BDF45-AE27-C921-AC6D-E0AD7CB20124}"/>
              </a:ext>
            </a:extLst>
          </p:cNvPr>
          <p:cNvPicPr>
            <a:picLocks noChangeAspect="1"/>
          </p:cNvPicPr>
          <p:nvPr/>
        </p:nvPicPr>
        <p:blipFill>
          <a:blip r:embed="rId3"/>
          <a:stretch>
            <a:fillRect/>
          </a:stretch>
        </p:blipFill>
        <p:spPr>
          <a:xfrm>
            <a:off x="9097957" y="633058"/>
            <a:ext cx="2666650" cy="18000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Picture 9" descr="A picture containing water, outdoor, boat, sky&#10;&#10;Description automatically generated">
            <a:extLst>
              <a:ext uri="{FF2B5EF4-FFF2-40B4-BE49-F238E27FC236}">
                <a16:creationId xmlns:a16="http://schemas.microsoft.com/office/drawing/2014/main" id="{B929E0B9-ED45-8AA4-5F71-37BBA9F091EA}"/>
              </a:ext>
            </a:extLst>
          </p:cNvPr>
          <p:cNvPicPr>
            <a:picLocks noChangeAspect="1"/>
          </p:cNvPicPr>
          <p:nvPr/>
        </p:nvPicPr>
        <p:blipFill>
          <a:blip r:embed="rId4"/>
          <a:stretch>
            <a:fillRect/>
          </a:stretch>
        </p:blipFill>
        <p:spPr>
          <a:xfrm>
            <a:off x="6155129" y="4247752"/>
            <a:ext cx="2834650" cy="1800000"/>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1" name="Picture 10" descr="A group of people riding on a motorcycle&#10;&#10;Description automatically generated with low confidence">
            <a:extLst>
              <a:ext uri="{FF2B5EF4-FFF2-40B4-BE49-F238E27FC236}">
                <a16:creationId xmlns:a16="http://schemas.microsoft.com/office/drawing/2014/main" id="{DC09E757-DA3B-9B55-22B9-EF48654C06F8}"/>
              </a:ext>
            </a:extLst>
          </p:cNvPr>
          <p:cNvPicPr>
            <a:picLocks noChangeAspect="1"/>
          </p:cNvPicPr>
          <p:nvPr/>
        </p:nvPicPr>
        <p:blipFill rotWithShape="1">
          <a:blip r:embed="rId5"/>
          <a:srcRect l="17240" t="-819" r="4836" b="819"/>
          <a:stretch/>
        </p:blipFill>
        <p:spPr>
          <a:xfrm>
            <a:off x="9097981" y="3415059"/>
            <a:ext cx="2671700" cy="1800000"/>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6" name="Date Placeholder 5">
            <a:extLst>
              <a:ext uri="{FF2B5EF4-FFF2-40B4-BE49-F238E27FC236}">
                <a16:creationId xmlns:a16="http://schemas.microsoft.com/office/drawing/2014/main" id="{166329D0-0844-25AF-10C4-C6AF62C570EF}"/>
              </a:ext>
            </a:extLst>
          </p:cNvPr>
          <p:cNvSpPr>
            <a:spLocks noGrp="1"/>
          </p:cNvSpPr>
          <p:nvPr>
            <p:ph type="dt" sz="half" idx="10"/>
          </p:nvPr>
        </p:nvSpPr>
        <p:spPr>
          <a:xfrm>
            <a:off x="643465" y="6356350"/>
            <a:ext cx="1858435" cy="365125"/>
          </a:xfrm>
        </p:spPr>
        <p:txBody>
          <a:bodyPr vert="horz" lIns="91440" tIns="45720" rIns="91440" bIns="45720" rtlCol="0" anchor="ctr">
            <a:normAutofit/>
          </a:bodyPr>
          <a:lstStyle/>
          <a:p>
            <a:pPr>
              <a:spcAft>
                <a:spcPts val="600"/>
              </a:spcAft>
              <a:defRPr/>
            </a:pPr>
            <a:r>
              <a:rPr lang="en-US">
                <a:solidFill>
                  <a:prstClr val="black">
                    <a:tint val="75000"/>
                  </a:prstClr>
                </a:solidFill>
              </a:rPr>
              <a:t>9/3/20XX</a:t>
            </a:r>
          </a:p>
        </p:txBody>
      </p:sp>
      <p:sp>
        <p:nvSpPr>
          <p:cNvPr id="7" name="Footer Placeholder 6">
            <a:extLst>
              <a:ext uri="{FF2B5EF4-FFF2-40B4-BE49-F238E27FC236}">
                <a16:creationId xmlns:a16="http://schemas.microsoft.com/office/drawing/2014/main" id="{4D9990C9-4661-0F53-40F9-F4FDE806EA57}"/>
              </a:ext>
            </a:extLst>
          </p:cNvPr>
          <p:cNvSpPr>
            <a:spLocks noGrp="1"/>
          </p:cNvSpPr>
          <p:nvPr>
            <p:ph type="ftr" sz="quarter" idx="11"/>
          </p:nvPr>
        </p:nvSpPr>
        <p:spPr>
          <a:xfrm>
            <a:off x="2757704" y="6356350"/>
            <a:ext cx="3338296" cy="365125"/>
          </a:xfrm>
        </p:spPr>
        <p:txBody>
          <a:bodyPr vert="horz" lIns="91440" tIns="45720" rIns="91440" bIns="45720" rtlCol="0" anchor="ctr">
            <a:normAutofit/>
          </a:bodyPr>
          <a:lstStyle/>
          <a:p>
            <a:pPr algn="r">
              <a:spcAft>
                <a:spcPts val="600"/>
              </a:spcAft>
              <a:defRPr/>
            </a:pPr>
            <a:r>
              <a:rPr lang="en-US" kern="1200" cap="none" spc="0" baseline="0">
                <a:solidFill>
                  <a:prstClr val="black">
                    <a:tint val="75000"/>
                  </a:prstClr>
                </a:solidFill>
                <a:latin typeface="+mn-lt"/>
                <a:ea typeface="+mn-ea"/>
                <a:cs typeface="+mn-cs"/>
              </a:rPr>
              <a:t>Presentation Title</a:t>
            </a:r>
          </a:p>
        </p:txBody>
      </p:sp>
      <p:sp>
        <p:nvSpPr>
          <p:cNvPr id="27" name="Freeform: Shape 26">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230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4151F8FC-9F5F-6B2F-EB23-E856ECF38DCE}"/>
              </a:ext>
            </a:extLst>
          </p:cNvPr>
          <p:cNvSpPr>
            <a:spLocks noGrp="1"/>
          </p:cNvSpPr>
          <p:nvPr>
            <p:ph type="sldNum" sz="quarter" idx="12"/>
          </p:nvPr>
        </p:nvSpPr>
        <p:spPr>
          <a:xfrm>
            <a:off x="9660321" y="6356350"/>
            <a:ext cx="1118183"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a:t>
            </a:fld>
            <a:endParaRPr lang="en-US">
              <a:solidFill>
                <a:prstClr val="black">
                  <a:tint val="75000"/>
                </a:prstClr>
              </a:solidFill>
            </a:endParaRPr>
          </a:p>
        </p:txBody>
      </p:sp>
      <p:sp>
        <p:nvSpPr>
          <p:cNvPr id="38" name="Freeform: Shape 28">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9975314" y="5853103"/>
            <a:ext cx="1761765"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1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Text&#10;&#10;Description automatically generated with low confidence">
            <a:extLst>
              <a:ext uri="{FF2B5EF4-FFF2-40B4-BE49-F238E27FC236}">
                <a16:creationId xmlns:a16="http://schemas.microsoft.com/office/drawing/2014/main" id="{75F5070A-25F3-862A-D6DB-8FED1D4E309E}"/>
              </a:ext>
            </a:extLst>
          </p:cNvPr>
          <p:cNvPicPr>
            <a:picLocks noChangeAspect="1"/>
          </p:cNvPicPr>
          <p:nvPr/>
        </p:nvPicPr>
        <p:blipFill rotWithShape="1">
          <a:blip r:embed="rId2"/>
          <a:srcRect t="6631" r="1" b="6421"/>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19" name="Arc 1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8951A646-99A1-F6E9-44C6-D530C3945FA3}"/>
              </a:ext>
            </a:extLst>
          </p:cNvPr>
          <p:cNvSpPr>
            <a:spLocks noGrp="1"/>
          </p:cNvSpPr>
          <p:nvPr>
            <p:ph type="dt" sz="half" idx="10"/>
          </p:nvPr>
        </p:nvSpPr>
        <p:spPr>
          <a:xfrm>
            <a:off x="1109224" y="6356350"/>
            <a:ext cx="2743200" cy="365125"/>
          </a:xfrm>
        </p:spPr>
        <p:txBody>
          <a:bodyPr>
            <a:normAutofit/>
          </a:bodyPr>
          <a:lstStyle/>
          <a:p>
            <a:pPr>
              <a:spcAft>
                <a:spcPts val="600"/>
              </a:spcAft>
              <a:defRPr/>
            </a:pPr>
            <a:r>
              <a:rPr lang="en-US">
                <a:solidFill>
                  <a:srgbClr val="FFFFFF"/>
                </a:solidFill>
              </a:rPr>
              <a:t>9/3/20XX</a:t>
            </a:r>
          </a:p>
        </p:txBody>
      </p:sp>
      <p:sp>
        <p:nvSpPr>
          <p:cNvPr id="3" name="Footer Placeholder 2">
            <a:extLst>
              <a:ext uri="{FF2B5EF4-FFF2-40B4-BE49-F238E27FC236}">
                <a16:creationId xmlns:a16="http://schemas.microsoft.com/office/drawing/2014/main" id="{C1DF9D95-65ED-1DAF-BCFE-4C577047C4F7}"/>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en-US">
                <a:solidFill>
                  <a:srgbClr val="FFFFFF"/>
                </a:solidFill>
              </a:rPr>
              <a:t>Presentation Title</a:t>
            </a:r>
          </a:p>
        </p:txBody>
      </p:sp>
      <p:sp>
        <p:nvSpPr>
          <p:cNvPr id="4" name="Slide Number Placeholder 3">
            <a:extLst>
              <a:ext uri="{FF2B5EF4-FFF2-40B4-BE49-F238E27FC236}">
                <a16:creationId xmlns:a16="http://schemas.microsoft.com/office/drawing/2014/main" id="{70A92165-EA4D-4EDC-014B-6F35CAE2615B}"/>
              </a:ext>
            </a:extLst>
          </p:cNvPr>
          <p:cNvSpPr>
            <a:spLocks noGrp="1"/>
          </p:cNvSpPr>
          <p:nvPr>
            <p:ph type="sldNum" sz="quarter" idx="12"/>
          </p:nvPr>
        </p:nvSpPr>
        <p:spPr>
          <a:xfrm>
            <a:off x="9063711" y="6356350"/>
            <a:ext cx="2260113" cy="365125"/>
          </a:xfrm>
        </p:spPr>
        <p:txBody>
          <a:bodyPr>
            <a:normAutofit/>
          </a:bodyPr>
          <a:lstStyle/>
          <a:p>
            <a:pPr>
              <a:spcAft>
                <a:spcPts val="600"/>
              </a:spcAft>
              <a:defRPr/>
            </a:pPr>
            <a:fld id="{D76B855D-E9CC-4FF8-AD85-6CDC7B89A0DE}" type="slidenum">
              <a:rPr lang="en-US">
                <a:solidFill>
                  <a:srgbClr val="FFFFFF"/>
                </a:solidFill>
              </a:rPr>
              <a:pPr>
                <a:spcAft>
                  <a:spcPts val="600"/>
                </a:spcAft>
                <a:defRPr/>
              </a:pPr>
              <a:t>20</a:t>
            </a:fld>
            <a:endParaRPr lang="en-US">
              <a:solidFill>
                <a:srgbClr val="FFFFFF"/>
              </a:solidFill>
            </a:endParaRPr>
          </a:p>
        </p:txBody>
      </p:sp>
    </p:spTree>
    <p:extLst>
      <p:ext uri="{BB962C8B-B14F-4D97-AF65-F5344CB8AC3E}">
        <p14:creationId xmlns:p14="http://schemas.microsoft.com/office/powerpoint/2010/main" val="68449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Freeform: Shape 58">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Shape&#10;&#10;Description automatically generated with medium confidence">
            <a:extLst>
              <a:ext uri="{FF2B5EF4-FFF2-40B4-BE49-F238E27FC236}">
                <a16:creationId xmlns:a16="http://schemas.microsoft.com/office/drawing/2014/main" id="{CCACC530-6AD7-FDA6-1607-EA4097BC3851}"/>
              </a:ext>
            </a:extLst>
          </p:cNvPr>
          <p:cNvPicPr>
            <a:picLocks noChangeAspect="1"/>
          </p:cNvPicPr>
          <p:nvPr/>
        </p:nvPicPr>
        <p:blipFill rotWithShape="1">
          <a:blip r:embed="rId2"/>
          <a:srcRect t="15914" r="1" b="15614"/>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65" name="Arc 64">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Date Placeholder 6">
            <a:extLst>
              <a:ext uri="{FF2B5EF4-FFF2-40B4-BE49-F238E27FC236}">
                <a16:creationId xmlns:a16="http://schemas.microsoft.com/office/drawing/2014/main" id="{3524B0F1-D1B8-39B6-49F5-A2DC56567ABD}"/>
              </a:ext>
            </a:extLst>
          </p:cNvPr>
          <p:cNvSpPr>
            <a:spLocks noGrp="1"/>
          </p:cNvSpPr>
          <p:nvPr>
            <p:ph type="dt" sz="half" idx="10"/>
          </p:nvPr>
        </p:nvSpPr>
        <p:spPr>
          <a:xfrm>
            <a:off x="1109224" y="6356350"/>
            <a:ext cx="2743200" cy="365125"/>
          </a:xfrm>
        </p:spPr>
        <p:txBody>
          <a:bodyPr vert="horz" lIns="91440" tIns="45720" rIns="91440" bIns="45720" rtlCol="0" anchor="ctr">
            <a:normAutofit/>
          </a:bodyPr>
          <a:lstStyle/>
          <a:p>
            <a:pPr>
              <a:spcAft>
                <a:spcPts val="600"/>
              </a:spcAft>
              <a:defRPr/>
            </a:pPr>
            <a:r>
              <a:rPr lang="en-US">
                <a:solidFill>
                  <a:srgbClr val="FFFFFF"/>
                </a:solidFill>
              </a:rPr>
              <a:t>9/3/20XX</a:t>
            </a:r>
          </a:p>
        </p:txBody>
      </p:sp>
      <p:sp>
        <p:nvSpPr>
          <p:cNvPr id="8" name="Footer Placeholder 7">
            <a:extLst>
              <a:ext uri="{FF2B5EF4-FFF2-40B4-BE49-F238E27FC236}">
                <a16:creationId xmlns:a16="http://schemas.microsoft.com/office/drawing/2014/main" id="{A0E9AAEF-EF88-2118-D712-51AFBC2716E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cap="none" spc="0" baseline="0">
                <a:solidFill>
                  <a:srgbClr val="FFFFFF"/>
                </a:solidFill>
                <a:latin typeface="+mn-lt"/>
                <a:ea typeface="+mn-ea"/>
                <a:cs typeface="+mn-cs"/>
              </a:rPr>
              <a:t>Presentation Title</a:t>
            </a:r>
          </a:p>
        </p:txBody>
      </p:sp>
      <p:sp>
        <p:nvSpPr>
          <p:cNvPr id="9" name="Slide Number Placeholder 8">
            <a:extLst>
              <a:ext uri="{FF2B5EF4-FFF2-40B4-BE49-F238E27FC236}">
                <a16:creationId xmlns:a16="http://schemas.microsoft.com/office/drawing/2014/main" id="{97103181-2735-B261-FB1C-F5258CFCBF30}"/>
              </a:ext>
            </a:extLst>
          </p:cNvPr>
          <p:cNvSpPr>
            <a:spLocks noGrp="1"/>
          </p:cNvSpPr>
          <p:nvPr>
            <p:ph type="sldNum" sz="quarter" idx="12"/>
          </p:nvPr>
        </p:nvSpPr>
        <p:spPr>
          <a:xfrm>
            <a:off x="9063711" y="6356350"/>
            <a:ext cx="2260113"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21</a:t>
            </a:fld>
            <a:endParaRPr lang="en-US">
              <a:solidFill>
                <a:srgbClr val="FFFFFF"/>
              </a:solidFill>
            </a:endParaRPr>
          </a:p>
        </p:txBody>
      </p:sp>
    </p:spTree>
    <p:extLst>
      <p:ext uri="{BB962C8B-B14F-4D97-AF65-F5344CB8AC3E}">
        <p14:creationId xmlns:p14="http://schemas.microsoft.com/office/powerpoint/2010/main" val="117157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yellow&#10;&#10;Description automatically generated">
            <a:extLst>
              <a:ext uri="{FF2B5EF4-FFF2-40B4-BE49-F238E27FC236}">
                <a16:creationId xmlns:a16="http://schemas.microsoft.com/office/drawing/2014/main" id="{CF670C66-AE9B-AA86-004D-8230F7A2B80D}"/>
              </a:ext>
            </a:extLst>
          </p:cNvPr>
          <p:cNvPicPr>
            <a:picLocks noChangeAspect="1"/>
          </p:cNvPicPr>
          <p:nvPr/>
        </p:nvPicPr>
        <p:blipFill>
          <a:blip r:embed="rId2"/>
          <a:stretch>
            <a:fillRect/>
          </a:stretch>
        </p:blipFill>
        <p:spPr>
          <a:xfrm>
            <a:off x="2296885" y="-43543"/>
            <a:ext cx="7206343" cy="7206343"/>
          </a:xfrm>
          <a:prstGeom prst="rect">
            <a:avLst/>
          </a:prstGeom>
        </p:spPr>
      </p:pic>
    </p:spTree>
    <p:extLst>
      <p:ext uri="{BB962C8B-B14F-4D97-AF65-F5344CB8AC3E}">
        <p14:creationId xmlns:p14="http://schemas.microsoft.com/office/powerpoint/2010/main" val="278732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6EAEC39C-ACF8-3E3F-4C66-EFE305B149D7}"/>
              </a:ext>
            </a:extLst>
          </p:cNvPr>
          <p:cNvPicPr>
            <a:picLocks noChangeAspect="1"/>
          </p:cNvPicPr>
          <p:nvPr/>
        </p:nvPicPr>
        <p:blipFill rotWithShape="1">
          <a:blip r:embed="rId2"/>
          <a:srcRect l="17621" r="19855"/>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14" name="Arc 1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59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5">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17">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19">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iagram&#10;&#10;Description automatically generated">
            <a:extLst>
              <a:ext uri="{FF2B5EF4-FFF2-40B4-BE49-F238E27FC236}">
                <a16:creationId xmlns:a16="http://schemas.microsoft.com/office/drawing/2014/main" id="{AC88C117-8A55-92EB-3E13-7E4A99DAC940}"/>
              </a:ext>
            </a:extLst>
          </p:cNvPr>
          <p:cNvPicPr>
            <a:picLocks noChangeAspect="1"/>
          </p:cNvPicPr>
          <p:nvPr/>
        </p:nvPicPr>
        <p:blipFill rotWithShape="1">
          <a:blip r:embed="rId2"/>
          <a:srcRect l="4867" r="6138"/>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29" name="Arc 21">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958979" y="36813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Oval 23">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69" y="569429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77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norm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QUI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CỤ</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THỂ</a:t>
            </a:r>
            <a:r>
              <a:rPr lang="en-US" b="1" dirty="0">
                <a:solidFill>
                  <a:srgbClr val="FF0000"/>
                </a:solidFill>
                <a:latin typeface="Times New Roman" panose="02020603050405020304" pitchFamily="18" charset="0"/>
                <a:cs typeface="Times New Roman" panose="02020603050405020304" pitchFamily="18" charset="0"/>
              </a:rPr>
              <a:t> </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KHI </a:t>
            </a:r>
            <a:r>
              <a:rPr lang="en-US" b="1" dirty="0" err="1">
                <a:solidFill>
                  <a:srgbClr val="FF0000"/>
                </a:solidFill>
                <a:latin typeface="Times New Roman" panose="02020603050405020304" pitchFamily="18" charset="0"/>
                <a:cs typeface="Times New Roman" panose="02020603050405020304" pitchFamily="18" charset="0"/>
              </a:rPr>
              <a:t>THAM</a:t>
            </a:r>
            <a:r>
              <a:rPr lang="en-US" b="1" dirty="0">
                <a:solidFill>
                  <a:srgbClr val="FF0000"/>
                </a:solidFill>
                <a:latin typeface="Times New Roman" panose="02020603050405020304" pitchFamily="18" charset="0"/>
                <a:cs typeface="Times New Roman" panose="02020603050405020304" pitchFamily="18" charset="0"/>
              </a:rPr>
              <a:t> GIA GIAO </a:t>
            </a:r>
            <a:r>
              <a:rPr lang="en-US" b="1" dirty="0" err="1">
                <a:solidFill>
                  <a:srgbClr val="FF0000"/>
                </a:solidFill>
                <a:latin typeface="Times New Roman" panose="02020603050405020304" pitchFamily="18" charset="0"/>
                <a:cs typeface="Times New Roman" panose="02020603050405020304" pitchFamily="18" charset="0"/>
              </a:rPr>
              <a:t>THÔNG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4B28E79-36F1-4487-B6B6-7A33F5C3C0B2}"/>
              </a:ext>
            </a:extLst>
          </p:cNvPr>
          <p:cNvSpPr>
            <a:spLocks noGrp="1"/>
          </p:cNvSpPr>
          <p:nvPr>
            <p:ph type="body" idx="1"/>
          </p:nvPr>
        </p:nvSpPr>
        <p:spPr>
          <a:xfrm>
            <a:off x="1351417" y="1769269"/>
            <a:ext cx="3291840" cy="823912"/>
          </a:xfrm>
        </p:spPr>
        <p:txBody>
          <a:bodyPr>
            <a:normAutofit fontScale="92500"/>
          </a:bodyPr>
          <a:lstStyle/>
          <a:p>
            <a:pPr algn="ctr"/>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endParaRPr lang="en-US" sz="2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a:xfrm>
            <a:off x="1351417" y="2593181"/>
            <a:ext cx="3291840" cy="3684588"/>
          </a:xfrm>
        </p:spPr>
        <p:txBody>
          <a:bodyPr/>
          <a:lstStyle/>
          <a:p>
            <a:pPr algn="just"/>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chui</a:t>
            </a:r>
            <a:r>
              <a:rPr lang="en-US" sz="2800" dirty="0">
                <a:latin typeface="Times New Roman" panose="02020603050405020304" pitchFamily="18" charset="0"/>
                <a:cs typeface="Times New Roman" panose="02020603050405020304" pitchFamily="18" charset="0"/>
              </a:rPr>
              <a:t>,…</a:t>
            </a:r>
          </a:p>
          <a:p>
            <a:endParaRPr lang="en-US" dirty="0"/>
          </a:p>
        </p:txBody>
      </p:sp>
      <p:sp>
        <p:nvSpPr>
          <p:cNvPr id="5" name="Text Placeholder 4">
            <a:extLst>
              <a:ext uri="{FF2B5EF4-FFF2-40B4-BE49-F238E27FC236}">
                <a16:creationId xmlns:a16="http://schemas.microsoft.com/office/drawing/2014/main" id="{7A4C5B2A-12FB-43E3-8389-C0A5E65E6D91}"/>
              </a:ext>
            </a:extLst>
          </p:cNvPr>
          <p:cNvSpPr>
            <a:spLocks noGrp="1"/>
          </p:cNvSpPr>
          <p:nvPr>
            <p:ph type="body" sz="quarter" idx="3"/>
          </p:nvPr>
        </p:nvSpPr>
        <p:spPr>
          <a:xfrm>
            <a:off x="7218099" y="1847850"/>
            <a:ext cx="3291840" cy="823912"/>
          </a:xfrm>
        </p:spPr>
        <p:txBody>
          <a:bodyPr>
            <a:normAutofit fontScale="92500"/>
          </a:bodyPr>
          <a:lstStyle/>
          <a:p>
            <a:pPr algn="ctr"/>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moto 2 bánh,…</a:t>
            </a:r>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quarter" idx="4"/>
          </p:nvPr>
        </p:nvSpPr>
        <p:spPr>
          <a:xfrm>
            <a:off x="7218099" y="2671762"/>
            <a:ext cx="3291840" cy="3684588"/>
          </a:xfrm>
        </p:spPr>
        <p:txBody>
          <a:bodyPr/>
          <a:lstStyle/>
          <a:p>
            <a:r>
              <a:rPr lang="en-US" sz="2000" dirty="0"/>
              <a:t>Open the Design Ideas pane for instant slide makeovers. </a:t>
            </a:r>
          </a:p>
          <a:p>
            <a:r>
              <a:rPr lang="en-US" sz="2000" dirty="0"/>
              <a:t>When we have design ideas, we’ll show them to you right there. </a:t>
            </a:r>
          </a:p>
          <a:p>
            <a:endParaRPr lang="en-US" dirty="0"/>
          </a:p>
        </p:txBody>
      </p:sp>
      <p:sp>
        <p:nvSpPr>
          <p:cNvPr id="9" name="Date Placeholder 8">
            <a:extLst>
              <a:ext uri="{FF2B5EF4-FFF2-40B4-BE49-F238E27FC236}">
                <a16:creationId xmlns:a16="http://schemas.microsoft.com/office/drawing/2014/main" id="{38435D0D-6D88-4851-8B63-E6A6A7BC86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0" name="Footer Placeholder 9">
            <a:extLst>
              <a:ext uri="{FF2B5EF4-FFF2-40B4-BE49-F238E27FC236}">
                <a16:creationId xmlns:a16="http://schemas.microsoft.com/office/drawing/2014/main" id="{0355C492-B5A1-4AEA-87B3-88D8AB076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9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p:txBody>
          <a:bodyPr/>
          <a:lstStyle/>
          <a:p>
            <a:r>
              <a:rPr lang="en-US" sz="2400" dirty="0"/>
              <a:t>With PowerPoint, you can create presentations and share your work with others, wherever they are. Type the text you want here to get started. You can also add images, art, and videos on this template. Save to OneDrive and access your presentations from your computer, tablet, or phone. </a:t>
            </a:r>
          </a:p>
          <a:p>
            <a:endParaRPr lang="en-US" dirty="0"/>
          </a:p>
        </p:txBody>
      </p:sp>
      <p:pic>
        <p:nvPicPr>
          <p:cNvPr id="9" name="Picture Placeholder 8" descr="boy playing with space ship toys">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2"/>
          <a:srcRect l="20" r="20"/>
          <a:stretch/>
        </p:blipFill>
        <p:spPr/>
      </p:pic>
      <p:pic>
        <p:nvPicPr>
          <p:cNvPr id="11" name="Picture Placeholder 10" descr="little girl sitting on steps reading a book">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rotWithShape="1">
          <a:blip r:embed="rId3"/>
          <a:srcRect t="23" b="23"/>
          <a:stretch/>
        </p:blipFill>
        <p:spPr/>
      </p:pic>
      <p:sp>
        <p:nvSpPr>
          <p:cNvPr id="12" name="Date Placeholder 11">
            <a:extLst>
              <a:ext uri="{FF2B5EF4-FFF2-40B4-BE49-F238E27FC236}">
                <a16:creationId xmlns:a16="http://schemas.microsoft.com/office/drawing/2014/main" id="{C01975C7-D604-4AD4-85CC-2EFC92D81A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3" name="Footer Placeholder 12">
            <a:extLst>
              <a:ext uri="{FF2B5EF4-FFF2-40B4-BE49-F238E27FC236}">
                <a16:creationId xmlns:a16="http://schemas.microsoft.com/office/drawing/2014/main" id="{E0C27B2A-1D72-43E3-82D3-29739485AA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9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Thank you</a:t>
            </a:r>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p:txBody>
          <a:bodyPr/>
          <a:lstStyle/>
          <a:p>
            <a:pPr lvl="0"/>
            <a:r>
              <a:rPr lang="en-US" noProof="0" dirty="0"/>
              <a:t>9/3/20XX</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27</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p:txBody>
          <a:bodyPr/>
          <a:lstStyle/>
          <a:p>
            <a:r>
              <a:rPr lang="en-US" dirty="0"/>
              <a:t>Presenter name</a:t>
            </a:r>
          </a:p>
          <a:p>
            <a:pPr>
              <a:spcBef>
                <a:spcPts val="3000"/>
              </a:spcBef>
            </a:pPr>
            <a:r>
              <a:rPr lang="en-US" sz="1800" dirty="0"/>
              <a:t>Email address</a:t>
            </a:r>
          </a:p>
          <a:p>
            <a:pPr>
              <a:spcBef>
                <a:spcPts val="3000"/>
              </a:spcBef>
            </a:pPr>
            <a:r>
              <a:rPr lang="en-US" sz="1800" dirty="0"/>
              <a:t>Website</a:t>
            </a:r>
          </a:p>
          <a:p>
            <a:endParaRPr lang="en-US" dirty="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group of people riding on a motorcycle&#10;&#10;Description automatically generated with low confidence">
            <a:extLst>
              <a:ext uri="{FF2B5EF4-FFF2-40B4-BE49-F238E27FC236}">
                <a16:creationId xmlns:a16="http://schemas.microsoft.com/office/drawing/2014/main" id="{AFF59518-659B-E5D3-4A07-C3100666E5B0}"/>
              </a:ext>
            </a:extLst>
          </p:cNvPr>
          <p:cNvPicPr>
            <a:picLocks noChangeAspect="1"/>
          </p:cNvPicPr>
          <p:nvPr/>
        </p:nvPicPr>
        <p:blipFill rotWithShape="1">
          <a:blip r:embed="rId2"/>
          <a:srcRect l="3797"/>
          <a:stretch/>
        </p:blipFill>
        <p:spPr>
          <a:xfrm>
            <a:off x="198739" y="171717"/>
            <a:ext cx="5804105" cy="3167426"/>
          </a:xfrm>
          <a:prstGeom prst="rect">
            <a:avLst/>
          </a:prstGeom>
        </p:spPr>
      </p:pic>
      <p:pic>
        <p:nvPicPr>
          <p:cNvPr id="10" name="Picture 9" descr="A picture containing water, outdoor, boat, sky&#10;&#10;Description automatically generated">
            <a:extLst>
              <a:ext uri="{FF2B5EF4-FFF2-40B4-BE49-F238E27FC236}">
                <a16:creationId xmlns:a16="http://schemas.microsoft.com/office/drawing/2014/main" id="{E4BF0161-DB18-999A-35DF-1F66B657F7D7}"/>
              </a:ext>
            </a:extLst>
          </p:cNvPr>
          <p:cNvPicPr>
            <a:picLocks noChangeAspect="1"/>
          </p:cNvPicPr>
          <p:nvPr/>
        </p:nvPicPr>
        <p:blipFill rotWithShape="1">
          <a:blip r:embed="rId3"/>
          <a:srcRect t="13967" r="2" b="2"/>
          <a:stretch/>
        </p:blipFill>
        <p:spPr>
          <a:xfrm>
            <a:off x="6195373" y="171717"/>
            <a:ext cx="5797883" cy="3167426"/>
          </a:xfrm>
          <a:prstGeom prst="rect">
            <a:avLst/>
          </a:prstGeom>
        </p:spPr>
      </p:pic>
      <p:pic>
        <p:nvPicPr>
          <p:cNvPr id="14" name="Picture 13" descr="An airplane taking off&#10;&#10;Description automatically generated with medium confidence">
            <a:extLst>
              <a:ext uri="{FF2B5EF4-FFF2-40B4-BE49-F238E27FC236}">
                <a16:creationId xmlns:a16="http://schemas.microsoft.com/office/drawing/2014/main" id="{222B4AC4-66ED-44AD-CC08-1EE69B89B1D6}"/>
              </a:ext>
            </a:extLst>
          </p:cNvPr>
          <p:cNvPicPr>
            <a:picLocks noChangeAspect="1"/>
          </p:cNvPicPr>
          <p:nvPr/>
        </p:nvPicPr>
        <p:blipFill rotWithShape="1">
          <a:blip r:embed="rId4"/>
          <a:srcRect t="17510" r="-2" b="11276"/>
          <a:stretch/>
        </p:blipFill>
        <p:spPr>
          <a:xfrm>
            <a:off x="198739" y="3510858"/>
            <a:ext cx="5804105" cy="2789948"/>
          </a:xfrm>
          <a:prstGeom prst="rect">
            <a:avLst/>
          </a:prstGeom>
        </p:spPr>
      </p:pic>
      <p:pic>
        <p:nvPicPr>
          <p:cNvPr id="16" name="Picture 15" descr="A train travels down the tracks&#10;&#10;Description automatically generated">
            <a:extLst>
              <a:ext uri="{FF2B5EF4-FFF2-40B4-BE49-F238E27FC236}">
                <a16:creationId xmlns:a16="http://schemas.microsoft.com/office/drawing/2014/main" id="{5FD9DCE1-647B-16DB-E16B-865092859FE2}"/>
              </a:ext>
            </a:extLst>
          </p:cNvPr>
          <p:cNvPicPr>
            <a:picLocks noChangeAspect="1"/>
          </p:cNvPicPr>
          <p:nvPr/>
        </p:nvPicPr>
        <p:blipFill rotWithShape="1">
          <a:blip r:embed="rId5"/>
          <a:srcRect t="22790"/>
          <a:stretch/>
        </p:blipFill>
        <p:spPr>
          <a:xfrm>
            <a:off x="6195372" y="3510858"/>
            <a:ext cx="5797883" cy="2789948"/>
          </a:xfrm>
          <a:prstGeom prst="rect">
            <a:avLst/>
          </a:prstGeom>
        </p:spPr>
      </p:pic>
      <p:sp>
        <p:nvSpPr>
          <p:cNvPr id="6" name="Date Placeholder 5">
            <a:extLst>
              <a:ext uri="{FF2B5EF4-FFF2-40B4-BE49-F238E27FC236}">
                <a16:creationId xmlns:a16="http://schemas.microsoft.com/office/drawing/2014/main" id="{9E9318D3-9863-2F4E-3FCD-5AC4211C449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t>9/3/20XX</a:t>
            </a:r>
          </a:p>
        </p:txBody>
      </p:sp>
      <p:sp>
        <p:nvSpPr>
          <p:cNvPr id="7" name="Footer Placeholder 6">
            <a:extLst>
              <a:ext uri="{FF2B5EF4-FFF2-40B4-BE49-F238E27FC236}">
                <a16:creationId xmlns:a16="http://schemas.microsoft.com/office/drawing/2014/main" id="{FB9820DF-3F6E-3661-2B92-3F9FEA74717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Presentation Title</a:t>
            </a:r>
          </a:p>
        </p:txBody>
      </p:sp>
      <p:sp>
        <p:nvSpPr>
          <p:cNvPr id="8" name="Slide Number Placeholder 7">
            <a:extLst>
              <a:ext uri="{FF2B5EF4-FFF2-40B4-BE49-F238E27FC236}">
                <a16:creationId xmlns:a16="http://schemas.microsoft.com/office/drawing/2014/main" id="{20103E51-1962-48F7-62FC-365C0D4B61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pPr>
                <a:spcAft>
                  <a:spcPts val="600"/>
                </a:spcAft>
                <a:defRPr/>
              </a:pPr>
              <a:t>3</a:t>
            </a:fld>
            <a:endParaRPr lang="en-US"/>
          </a:p>
        </p:txBody>
      </p:sp>
    </p:spTree>
    <p:extLst>
      <p:ext uri="{BB962C8B-B14F-4D97-AF65-F5344CB8AC3E}">
        <p14:creationId xmlns:p14="http://schemas.microsoft.com/office/powerpoint/2010/main" val="147807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4" name="Rectangle 24">
            <a:extLst>
              <a:ext uri="{FF2B5EF4-FFF2-40B4-BE49-F238E27FC236}">
                <a16:creationId xmlns:a16="http://schemas.microsoft.com/office/drawing/2014/main" id="{FEAA2B19-F1D9-44D1-9233-141B3FF2F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b="1" kern="1200">
                <a:solidFill>
                  <a:schemeClr val="tx1"/>
                </a:solidFill>
                <a:latin typeface="+mj-lt"/>
                <a:ea typeface="+mj-ea"/>
                <a:cs typeface="+mj-cs"/>
              </a:rPr>
              <a:t>Pháp luật về an toàn giao thông</a:t>
            </a:r>
          </a:p>
        </p:txBody>
      </p:sp>
      <p:sp>
        <p:nvSpPr>
          <p:cNvPr id="36" name="Freeform: Shape 26">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269805" y="-292599"/>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838200" y="1825625"/>
            <a:ext cx="5393361" cy="4351338"/>
          </a:xfrm>
        </p:spPr>
        <p:txBody>
          <a:bodyPr vert="horz" lIns="91440" tIns="45720" rIns="91440" bIns="45720" rtlCol="0">
            <a:normAutofit/>
          </a:bodyPr>
          <a:lstStyle/>
          <a:p>
            <a:pPr marL="457200" indent="-228600" algn="just">
              <a:lnSpc>
                <a:spcPct val="90000"/>
              </a:lnSpc>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lĩnh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a:t>
            </a:r>
          </a:p>
          <a:p>
            <a:pPr marL="457200" indent="-228600" algn="just">
              <a:lnSpc>
                <a:spcPct val="90000"/>
              </a:lnSpc>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p>
        </p:txBody>
      </p:sp>
      <p:sp>
        <p:nvSpPr>
          <p:cNvPr id="29" name="Oval 2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8172" y="206692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Placeholder 8" descr="Diagram&#10;&#10;Description automatically generated">
            <a:extLst>
              <a:ext uri="{FF2B5EF4-FFF2-40B4-BE49-F238E27FC236}">
                <a16:creationId xmlns:a16="http://schemas.microsoft.com/office/drawing/2014/main" id="{730C28B4-276C-D448-745E-8B7794E84A22}"/>
              </a:ext>
            </a:extLst>
          </p:cNvPr>
          <p:cNvPicPr>
            <a:picLocks noGrp="1" noChangeAspect="1"/>
          </p:cNvPicPr>
          <p:nvPr>
            <p:ph type="pic" sz="quarter" idx="14"/>
          </p:nvPr>
        </p:nvPicPr>
        <p:blipFill>
          <a:blip r:embed="rId2"/>
          <a:srcRect l="17446" r="17446"/>
          <a:stretch>
            <a:fillRect/>
          </a:stretch>
        </p:blipFill>
        <p:spPr>
          <a:xfrm>
            <a:off x="9473720" y="406587"/>
            <a:ext cx="2482114" cy="248211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2" name="Picture Placeholder 11" descr="Diagram&#10;&#10;Description automatically generated">
            <a:extLst>
              <a:ext uri="{FF2B5EF4-FFF2-40B4-BE49-F238E27FC236}">
                <a16:creationId xmlns:a16="http://schemas.microsoft.com/office/drawing/2014/main" id="{F50CEAA0-4073-6F5A-9A68-5ADAC8B21D51}"/>
              </a:ext>
            </a:extLst>
          </p:cNvPr>
          <p:cNvPicPr>
            <a:picLocks noGrp="1" noChangeAspect="1"/>
          </p:cNvPicPr>
          <p:nvPr>
            <p:ph type="pic" sz="quarter" idx="13"/>
          </p:nvPr>
        </p:nvPicPr>
        <p:blipFill>
          <a:blip r:embed="rId3"/>
          <a:srcRect l="20975" r="20975"/>
          <a:stretch>
            <a:fillRect/>
          </a:stretch>
        </p:blipFill>
        <p:spPr>
          <a:xfrm>
            <a:off x="6977206" y="3510701"/>
            <a:ext cx="2454179" cy="245063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cxnSp>
        <p:nvCxnSpPr>
          <p:cNvPr id="31" name="Straight Connector 30">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64607" y="3642554"/>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a:xfrm>
            <a:off x="838200" y="6356350"/>
            <a:ext cx="173618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normalizeH="0" noProof="0">
                <a:ln>
                  <a:noFill/>
                </a:ln>
                <a:solidFill>
                  <a:prstClr val="black">
                    <a:tint val="75000"/>
                  </a:prstClr>
                </a:solidFill>
                <a:effectLst/>
                <a:uLnTx/>
                <a:uFillTx/>
              </a:rPr>
              <a:t>9/3/20XX</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a:xfrm>
            <a:off x="2827606" y="6356350"/>
            <a:ext cx="3403955"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r>
              <a:rPr kumimoji="0" lang="en-US" b="0" i="0" u="none" strike="noStrike" kern="1200" cap="none" spc="0" normalizeH="0" baseline="0" noProof="0">
                <a:ln>
                  <a:noFill/>
                </a:ln>
                <a:solidFill>
                  <a:prstClr val="black">
                    <a:tint val="75000"/>
                  </a:prstClr>
                </a:solidFill>
                <a:effectLst/>
                <a:uLnTx/>
                <a:uFillTx/>
                <a:latin typeface="+mn-lt"/>
                <a:ea typeface="+mn-ea"/>
                <a:cs typeface="+mn-cs"/>
              </a:rPr>
              <a:t>Presentation Title</a:t>
            </a:r>
          </a:p>
        </p:txBody>
      </p:sp>
      <p:sp>
        <p:nvSpPr>
          <p:cNvPr id="33" name="Freeform: Shape 3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338654" y="6380002"/>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a:xfrm>
            <a:off x="9580098" y="6356350"/>
            <a:ext cx="1773701"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prstClr val="black">
                    <a:tint val="75000"/>
                  </a:prstClr>
                </a:solidFill>
                <a:effectLst/>
                <a:uLnTx/>
                <a:uFillTx/>
              </a:rPr>
              <a:pPr marR="0" lvl="0" indent="0" fontAlgn="auto">
                <a:spcBef>
                  <a:spcPts val="0"/>
                </a:spcBef>
                <a:spcAft>
                  <a:spcPts val="600"/>
                </a:spcAft>
                <a:buClrTx/>
                <a:buSzTx/>
                <a:buFontTx/>
                <a:buNone/>
                <a:tabLst/>
                <a:defRPr/>
              </a:pPr>
              <a:t>4</a:t>
            </a:fld>
            <a:endParaRPr kumimoji="0" lang="en-US" b="0" i="0" u="none" strike="noStrike" normalizeH="0" noProof="0">
              <a:ln>
                <a:noFill/>
              </a:ln>
              <a:solidFill>
                <a:prstClr val="black">
                  <a:tint val="75000"/>
                </a:prstClr>
              </a:solidFill>
              <a:effectLst/>
              <a:uLnTx/>
              <a:uFillTx/>
            </a:endParaRPr>
          </a:p>
        </p:txBody>
      </p:sp>
      <p:sp>
        <p:nvSpPr>
          <p:cNvPr id="35" name="Freeform: Shape 34">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443615" y="478702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19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1935912"/>
            <a:ext cx="5559552" cy="2514600"/>
          </a:xfrm>
        </p:spPr>
        <p:txBody>
          <a:bodyPr/>
          <a:lstStyle/>
          <a:p>
            <a:r>
              <a:rPr lang="en-US" b="1" dirty="0">
                <a:solidFill>
                  <a:srgbClr val="FF0000"/>
                </a:solidFill>
                <a:latin typeface="Times New Roman" panose="02020603050405020304" pitchFamily="18" charset="0"/>
                <a:cs typeface="Times New Roman" panose="02020603050405020304" pitchFamily="18" charset="0"/>
              </a:rPr>
              <a:t>Vi </a:t>
            </a:r>
            <a:r>
              <a:rPr lang="en-US" b="1" dirty="0" err="1">
                <a:solidFill>
                  <a:srgbClr val="FF0000"/>
                </a:solidFill>
                <a:latin typeface="Times New Roman" panose="02020603050405020304" pitchFamily="18" charset="0"/>
                <a:cs typeface="Times New Roman" panose="02020603050405020304" pitchFamily="18" charset="0"/>
              </a:rPr>
              <a:t>phạm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ATGT</a:t>
            </a:r>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0721-0A74-E307-F4D9-400C31263D6D}"/>
              </a:ext>
            </a:extLst>
          </p:cNvPr>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VI PHẠM PHÁP LUẬT GIAO THÔNG</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A360E5B-0CF3-9A27-4112-BC0DFFEA889C}"/>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3E6F039-D25A-AF94-DCE9-4AF83D21552E}"/>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449141E-9596-FCC6-5A07-80FB52B2E59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
        <p:nvSpPr>
          <p:cNvPr id="8" name="TextBox 7">
            <a:extLst>
              <a:ext uri="{FF2B5EF4-FFF2-40B4-BE49-F238E27FC236}">
                <a16:creationId xmlns:a16="http://schemas.microsoft.com/office/drawing/2014/main" id="{96E88597-5649-7924-5E55-33D2BCF88405}"/>
              </a:ext>
            </a:extLst>
          </p:cNvPr>
          <p:cNvSpPr txBox="1"/>
          <p:nvPr/>
        </p:nvSpPr>
        <p:spPr>
          <a:xfrm>
            <a:off x="838201" y="1371603"/>
            <a:ext cx="10591800" cy="3316742"/>
          </a:xfrm>
          <a:prstGeom prst="rect">
            <a:avLst/>
          </a:prstGeom>
          <a:noFill/>
        </p:spPr>
        <p:txBody>
          <a:bodyPr wrap="square">
            <a:spAutoFit/>
          </a:bodyPr>
          <a:lstStyle/>
          <a:p>
            <a:pPr algn="just">
              <a:lnSpc>
                <a:spcPct val="150000"/>
              </a:lnSpc>
            </a:pPr>
            <a:r>
              <a:rPr lang="vi-VN" sz="3600" i="0" dirty="0">
                <a:solidFill>
                  <a:srgbClr val="202124"/>
                </a:solidFill>
                <a:effectLst/>
                <a:latin typeface="Times New Roman" panose="02020603050405020304" pitchFamily="18" charset="0"/>
                <a:cs typeface="Times New Roman" panose="02020603050405020304" pitchFamily="18" charset="0"/>
              </a:rPr>
              <a:t>Vi </a:t>
            </a:r>
            <a:r>
              <a:rPr lang="vi-VN" sz="3600" i="0" dirty="0" err="1">
                <a:solidFill>
                  <a:srgbClr val="202124"/>
                </a:solidFill>
                <a:effectLst/>
                <a:latin typeface="Times New Roman" panose="02020603050405020304" pitchFamily="18" charset="0"/>
                <a:cs typeface="Times New Roman" panose="02020603050405020304" pitchFamily="18" charset="0"/>
              </a:rPr>
              <a:t>phạm</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pháp</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luật</a:t>
            </a:r>
            <a:r>
              <a:rPr lang="vi-VN" sz="3600" i="0" dirty="0">
                <a:solidFill>
                  <a:srgbClr val="202124"/>
                </a:solidFill>
                <a:effectLst/>
                <a:latin typeface="Times New Roman" panose="02020603050405020304" pitchFamily="18" charset="0"/>
                <a:cs typeface="Times New Roman" panose="02020603050405020304" pitchFamily="18" charset="0"/>
              </a:rPr>
              <a:t> giao thông </a:t>
            </a:r>
            <a:r>
              <a:rPr lang="vi-VN" sz="3600" i="0" dirty="0" err="1">
                <a:solidFill>
                  <a:srgbClr val="202124"/>
                </a:solidFill>
                <a:effectLst/>
                <a:latin typeface="Times New Roman" panose="02020603050405020304" pitchFamily="18" charset="0"/>
                <a:cs typeface="Times New Roman" panose="02020603050405020304" pitchFamily="18" charset="0"/>
              </a:rPr>
              <a:t>là</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hành</a:t>
            </a:r>
            <a:r>
              <a:rPr lang="vi-VN" sz="3600" i="0" dirty="0">
                <a:solidFill>
                  <a:srgbClr val="202124"/>
                </a:solidFill>
                <a:effectLst/>
                <a:latin typeface="Times New Roman" panose="02020603050405020304" pitchFamily="18" charset="0"/>
                <a:cs typeface="Times New Roman" panose="02020603050405020304" pitchFamily="18" charset="0"/>
              </a:rPr>
              <a:t> vi </a:t>
            </a:r>
            <a:r>
              <a:rPr lang="vi-VN" sz="3600" i="0" dirty="0" err="1">
                <a:solidFill>
                  <a:srgbClr val="202124"/>
                </a:solidFill>
                <a:effectLst/>
                <a:latin typeface="Times New Roman" panose="02020603050405020304" pitchFamily="18" charset="0"/>
                <a:cs typeface="Times New Roman" panose="02020603050405020304" pitchFamily="18" charset="0"/>
              </a:rPr>
              <a:t>trái</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pháp</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luật</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có</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lỗi</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của</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chủ</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thể</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có</a:t>
            </a:r>
            <a:r>
              <a:rPr lang="vi-VN" sz="3600" i="0" dirty="0">
                <a:solidFill>
                  <a:srgbClr val="202124"/>
                </a:solidFill>
                <a:effectLst/>
                <a:latin typeface="Times New Roman" panose="02020603050405020304" pitchFamily="18" charset="0"/>
                <a:cs typeface="Times New Roman" panose="02020603050405020304" pitchFamily="18" charset="0"/>
              </a:rPr>
              <a:t> năng </a:t>
            </a:r>
            <a:r>
              <a:rPr lang="vi-VN" sz="3600" i="0" dirty="0" err="1">
                <a:solidFill>
                  <a:srgbClr val="202124"/>
                </a:solidFill>
                <a:effectLst/>
                <a:latin typeface="Times New Roman" panose="02020603050405020304" pitchFamily="18" charset="0"/>
                <a:cs typeface="Times New Roman" panose="02020603050405020304" pitchFamily="18" charset="0"/>
              </a:rPr>
              <a:t>lực</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trách</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nhiệm</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pháp</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lý</a:t>
            </a:r>
            <a:r>
              <a:rPr lang="vi-VN" sz="3600" i="0" dirty="0">
                <a:solidFill>
                  <a:srgbClr val="202124"/>
                </a:solidFill>
                <a:effectLst/>
                <a:latin typeface="Times New Roman" panose="02020603050405020304" pitchFamily="18" charset="0"/>
                <a:cs typeface="Times New Roman" panose="02020603050405020304" pitchFamily="18" charset="0"/>
              </a:rPr>
              <a:t> xâm </a:t>
            </a:r>
            <a:r>
              <a:rPr lang="vi-VN" sz="3600" i="0" dirty="0" err="1">
                <a:solidFill>
                  <a:srgbClr val="202124"/>
                </a:solidFill>
                <a:effectLst/>
                <a:latin typeface="Times New Roman" panose="02020603050405020304" pitchFamily="18" charset="0"/>
                <a:cs typeface="Times New Roman" panose="02020603050405020304" pitchFamily="18" charset="0"/>
              </a:rPr>
              <a:t>hại</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tới</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trật</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tự</a:t>
            </a:r>
            <a:r>
              <a:rPr lang="vi-VN" sz="3600" i="0" dirty="0">
                <a:solidFill>
                  <a:srgbClr val="202124"/>
                </a:solidFill>
                <a:effectLst/>
                <a:latin typeface="Times New Roman" panose="02020603050405020304" pitchFamily="18" charset="0"/>
                <a:cs typeface="Times New Roman" panose="02020603050405020304" pitchFamily="18" charset="0"/>
              </a:rPr>
              <a:t> an </a:t>
            </a:r>
            <a:r>
              <a:rPr lang="vi-VN" sz="3600" i="0" dirty="0" err="1">
                <a:solidFill>
                  <a:srgbClr val="202124"/>
                </a:solidFill>
                <a:effectLst/>
                <a:latin typeface="Times New Roman" panose="02020603050405020304" pitchFamily="18" charset="0"/>
                <a:cs typeface="Times New Roman" panose="02020603050405020304" pitchFamily="18" charset="0"/>
              </a:rPr>
              <a:t>toàn</a:t>
            </a:r>
            <a:r>
              <a:rPr lang="vi-VN" sz="3600" i="0" dirty="0">
                <a:solidFill>
                  <a:srgbClr val="202124"/>
                </a:solidFill>
                <a:effectLst/>
                <a:latin typeface="Times New Roman" panose="02020603050405020304" pitchFamily="18" charset="0"/>
                <a:cs typeface="Times New Roman" panose="02020603050405020304" pitchFamily="18" charset="0"/>
              </a:rPr>
              <a:t> giao thông </a:t>
            </a:r>
            <a:r>
              <a:rPr lang="vi-VN" sz="3600" i="0" dirty="0" err="1">
                <a:solidFill>
                  <a:srgbClr val="202124"/>
                </a:solidFill>
                <a:effectLst/>
                <a:latin typeface="Times New Roman" panose="02020603050405020304" pitchFamily="18" charset="0"/>
                <a:cs typeface="Times New Roman" panose="02020603050405020304" pitchFamily="18" charset="0"/>
              </a:rPr>
              <a:t>và</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các</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nội</a:t>
            </a:r>
            <a:r>
              <a:rPr lang="vi-VN" sz="3600" i="0" dirty="0">
                <a:solidFill>
                  <a:srgbClr val="202124"/>
                </a:solidFill>
                <a:effectLst/>
                <a:latin typeface="Times New Roman" panose="02020603050405020304" pitchFamily="18" charset="0"/>
                <a:cs typeface="Times New Roman" panose="02020603050405020304" pitchFamily="18" charset="0"/>
              </a:rPr>
              <a:t> dung </a:t>
            </a:r>
            <a:r>
              <a:rPr lang="vi-VN" sz="3600" i="0" dirty="0" err="1">
                <a:solidFill>
                  <a:srgbClr val="202124"/>
                </a:solidFill>
                <a:effectLst/>
                <a:latin typeface="Times New Roman" panose="02020603050405020304" pitchFamily="18" charset="0"/>
                <a:cs typeface="Times New Roman" panose="02020603050405020304" pitchFamily="18" charset="0"/>
              </a:rPr>
              <a:t>khác</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thuộc</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phạm</a:t>
            </a:r>
            <a:r>
              <a:rPr lang="vi-VN" sz="3600" i="0" dirty="0">
                <a:solidFill>
                  <a:srgbClr val="202124"/>
                </a:solidFill>
                <a:effectLst/>
                <a:latin typeface="Times New Roman" panose="02020603050405020304" pitchFamily="18" charset="0"/>
                <a:cs typeface="Times New Roman" panose="02020603050405020304" pitchFamily="18" charset="0"/>
              </a:rPr>
              <a:t> vi </a:t>
            </a:r>
            <a:r>
              <a:rPr lang="vi-VN" sz="3600" i="0" dirty="0" err="1">
                <a:solidFill>
                  <a:srgbClr val="202124"/>
                </a:solidFill>
                <a:effectLst/>
                <a:latin typeface="Times New Roman" panose="02020603050405020304" pitchFamily="18" charset="0"/>
                <a:cs typeface="Times New Roman" panose="02020603050405020304" pitchFamily="18" charset="0"/>
              </a:rPr>
              <a:t>điều</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chỉnh</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của</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pháp</a:t>
            </a:r>
            <a:r>
              <a:rPr lang="vi-VN" sz="3600" i="0" dirty="0">
                <a:solidFill>
                  <a:srgbClr val="202124"/>
                </a:solidFill>
                <a:effectLst/>
                <a:latin typeface="Times New Roman" panose="02020603050405020304" pitchFamily="18" charset="0"/>
                <a:cs typeface="Times New Roman" panose="02020603050405020304" pitchFamily="18" charset="0"/>
              </a:rPr>
              <a:t> </a:t>
            </a:r>
            <a:r>
              <a:rPr lang="vi-VN" sz="3600" i="0" dirty="0" err="1">
                <a:solidFill>
                  <a:srgbClr val="202124"/>
                </a:solidFill>
                <a:effectLst/>
                <a:latin typeface="Times New Roman" panose="02020603050405020304" pitchFamily="18" charset="0"/>
                <a:cs typeface="Times New Roman" panose="02020603050405020304" pitchFamily="18" charset="0"/>
              </a:rPr>
              <a:t>luật</a:t>
            </a:r>
            <a:r>
              <a:rPr lang="vi-VN" sz="3600" i="0" dirty="0">
                <a:solidFill>
                  <a:srgbClr val="202124"/>
                </a:solidFill>
                <a:effectLst/>
                <a:latin typeface="Times New Roman" panose="02020603050405020304" pitchFamily="18" charset="0"/>
                <a:cs typeface="Times New Roman" panose="02020603050405020304" pitchFamily="18" charset="0"/>
              </a:rPr>
              <a:t> giao thông.</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57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19F0-B0B7-3A78-F3CF-A2858DE04413}"/>
              </a:ext>
            </a:extLst>
          </p:cNvPr>
          <p:cNvSpPr>
            <a:spLocks noGrp="1"/>
          </p:cNvSpPr>
          <p:nvPr>
            <p:ph type="title"/>
          </p:nvPr>
        </p:nvSpPr>
        <p:spPr>
          <a:xfrm>
            <a:off x="887846" y="365125"/>
            <a:ext cx="10515600" cy="1325563"/>
          </a:xfrm>
        </p:spPr>
        <p:txBody>
          <a:bodyPr>
            <a:norm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DẤU HIỆU XÁC ĐỊNH HÀNH VI </a:t>
            </a:r>
            <a:r>
              <a:rPr lang="en-US" sz="4000" dirty="0" err="1">
                <a:solidFill>
                  <a:srgbClr val="FF0000"/>
                </a:solidFill>
                <a:latin typeface="Times New Roman" panose="02020603050405020304" pitchFamily="18" charset="0"/>
                <a:cs typeface="Times New Roman" panose="02020603050405020304" pitchFamily="18" charset="0"/>
              </a:rPr>
              <a:t>VI</a:t>
            </a:r>
            <a:r>
              <a:rPr lang="en-US" sz="4000" dirty="0">
                <a:solidFill>
                  <a:srgbClr val="FF0000"/>
                </a:solidFill>
                <a:latin typeface="Times New Roman" panose="02020603050405020304" pitchFamily="18" charset="0"/>
                <a:cs typeface="Times New Roman" panose="02020603050405020304" pitchFamily="18" charset="0"/>
              </a:rPr>
              <a:t> PHẠM </a:t>
            </a: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17B687-2980-76DF-818D-7FDB63BCBB11}"/>
              </a:ext>
            </a:extLst>
          </p:cNvPr>
          <p:cNvSpPr>
            <a:spLocks noGrp="1"/>
          </p:cNvSpPr>
          <p:nvPr>
            <p:ph idx="1"/>
          </p:nvPr>
        </p:nvSpPr>
        <p:spPr>
          <a:xfrm>
            <a:off x="1179576" y="1562751"/>
            <a:ext cx="9829800" cy="3859742"/>
          </a:xfrm>
        </p:spPr>
        <p:txBody>
          <a:bodyPr>
            <a:normAutofit lnSpcReduction="10000"/>
          </a:bodyPr>
          <a:lstStyle/>
          <a:p>
            <a:pPr algn="just"/>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a:t>
            </a:r>
          </a:p>
          <a:p>
            <a:pPr algn="just"/>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TT ATGT.</a:t>
            </a:r>
          </a:p>
          <a:p>
            <a:pPr algn="just"/>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a:t>
            </a:r>
          </a:p>
          <a:p>
            <a:pPr algn="just"/>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chịu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8E76FF2-5AE0-8575-77D4-AB0E3247E0E1}"/>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FE9D115-2D75-842C-FC3C-595D614D52B1}"/>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229523D-8B3F-6B02-4FA5-060800D5DDC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93337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8A3B75-F6A3-C013-4334-C2B1E76A58EC}"/>
              </a:ext>
            </a:extLst>
          </p:cNvPr>
          <p:cNvSpPr>
            <a:spLocks noGrp="1"/>
          </p:cNvSpPr>
          <p:nvPr>
            <p:ph type="title"/>
          </p:nvPr>
        </p:nvSpPr>
        <p:spPr>
          <a:xfrm>
            <a:off x="838200" y="702884"/>
            <a:ext cx="3308641" cy="2872288"/>
          </a:xfrm>
        </p:spPr>
        <p:txBody>
          <a:bodyPr vert="horz" lIns="91440" tIns="45720" rIns="91440" bIns="45720" rtlCol="0" anchor="b">
            <a:normAutofit/>
          </a:bodyPr>
          <a:lstStyle/>
          <a:p>
            <a:r>
              <a:rPr lang="en-US" sz="6000" kern="1200" dirty="0" err="1">
                <a:latin typeface="Times New Roman" panose="02020603050405020304" pitchFamily="18" charset="0"/>
                <a:cs typeface="Times New Roman" panose="02020603050405020304" pitchFamily="18" charset="0"/>
              </a:rPr>
              <a:t>Có</a:t>
            </a:r>
            <a:r>
              <a:rPr lang="en-US" sz="6000" kern="1200" dirty="0">
                <a:latin typeface="Times New Roman" panose="02020603050405020304" pitchFamily="18" charset="0"/>
                <a:cs typeface="Times New Roman" panose="02020603050405020304" pitchFamily="18" charset="0"/>
              </a:rPr>
              <a:t> bao </a:t>
            </a:r>
            <a:r>
              <a:rPr lang="en-US" sz="6000" kern="1200" dirty="0" err="1">
                <a:latin typeface="Times New Roman" panose="02020603050405020304" pitchFamily="18" charset="0"/>
                <a:cs typeface="Times New Roman" panose="02020603050405020304" pitchFamily="18" charset="0"/>
              </a:rPr>
              <a:t>nhiêu</a:t>
            </a:r>
            <a:r>
              <a:rPr lang="en-US" sz="6000" kern="1200" dirty="0">
                <a:latin typeface="Times New Roman" panose="02020603050405020304" pitchFamily="18" charset="0"/>
                <a:cs typeface="Times New Roman" panose="02020603050405020304" pitchFamily="18" charset="0"/>
              </a:rPr>
              <a:t> </a:t>
            </a:r>
            <a:r>
              <a:rPr lang="en-US" sz="6000" kern="1200" dirty="0" err="1">
                <a:latin typeface="Times New Roman" panose="02020603050405020304" pitchFamily="18" charset="0"/>
                <a:cs typeface="Times New Roman" panose="02020603050405020304" pitchFamily="18" charset="0"/>
              </a:rPr>
              <a:t>lỗi</a:t>
            </a:r>
            <a:r>
              <a:rPr lang="en-US" sz="6000" kern="1200" dirty="0">
                <a:latin typeface="Times New Roman" panose="02020603050405020304" pitchFamily="18" charset="0"/>
                <a:cs typeface="Times New Roman" panose="02020603050405020304" pitchFamily="18" charset="0"/>
              </a:rPr>
              <a:t> vi </a:t>
            </a:r>
            <a:r>
              <a:rPr lang="en-US" sz="6000" kern="1200" dirty="0" err="1">
                <a:latin typeface="Times New Roman" panose="02020603050405020304" pitchFamily="18" charset="0"/>
                <a:cs typeface="Times New Roman" panose="02020603050405020304" pitchFamily="18" charset="0"/>
              </a:rPr>
              <a:t>phạm</a:t>
            </a:r>
            <a:r>
              <a:rPr lang="en-US" sz="6000" kern="1200"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41B210B2-2DD4-A0BA-12BA-D9CF904EEC1E}"/>
              </a:ext>
            </a:extLst>
          </p:cNvPr>
          <p:cNvSpPr>
            <a:spLocks noGrp="1"/>
          </p:cNvSpPr>
          <p:nvPr>
            <p:ph type="dt" sz="half" idx="10"/>
          </p:nvPr>
        </p:nvSpPr>
        <p:spPr>
          <a:xfrm>
            <a:off x="838200" y="6356350"/>
            <a:ext cx="1492155"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9/3/20XX</a:t>
            </a:r>
          </a:p>
        </p:txBody>
      </p:sp>
      <p:sp>
        <p:nvSpPr>
          <p:cNvPr id="5" name="Footer Placeholder 4">
            <a:extLst>
              <a:ext uri="{FF2B5EF4-FFF2-40B4-BE49-F238E27FC236}">
                <a16:creationId xmlns:a16="http://schemas.microsoft.com/office/drawing/2014/main" id="{A0A7006C-ED7E-5485-B8D8-D8FB4A125D7D}"/>
              </a:ext>
            </a:extLst>
          </p:cNvPr>
          <p:cNvSpPr>
            <a:spLocks noGrp="1"/>
          </p:cNvSpPr>
          <p:nvPr>
            <p:ph type="ftr" sz="quarter" idx="11"/>
          </p:nvPr>
        </p:nvSpPr>
        <p:spPr>
          <a:xfrm>
            <a:off x="2732964" y="6356350"/>
            <a:ext cx="2553741" cy="365125"/>
          </a:xfrm>
        </p:spPr>
        <p:txBody>
          <a:bodyPr vert="horz" lIns="91440" tIns="45720" rIns="91440" bIns="45720" rtlCol="0" anchor="ctr">
            <a:normAutofit/>
          </a:bodyPr>
          <a:lstStyle/>
          <a:p>
            <a:pPr algn="r">
              <a:spcAft>
                <a:spcPts val="600"/>
              </a:spcAft>
              <a:defRPr/>
            </a:pPr>
            <a:r>
              <a:rPr lang="en-US" kern="1200" cap="none" spc="0" baseline="0">
                <a:solidFill>
                  <a:prstClr val="black">
                    <a:tint val="75000"/>
                  </a:prstClr>
                </a:solidFill>
                <a:latin typeface="Calibri" panose="020F0502020204030204"/>
                <a:ea typeface="+mn-ea"/>
                <a:cs typeface="+mn-cs"/>
              </a:rPr>
              <a:t>Presentation Title</a:t>
            </a:r>
          </a:p>
        </p:txBody>
      </p:sp>
      <p:pic>
        <p:nvPicPr>
          <p:cNvPr id="8" name="Content Placeholder 7" descr="A group of people ride motorcycles down a street&#10;&#10;Description automatically generated with medium confidence">
            <a:extLst>
              <a:ext uri="{FF2B5EF4-FFF2-40B4-BE49-F238E27FC236}">
                <a16:creationId xmlns:a16="http://schemas.microsoft.com/office/drawing/2014/main" id="{40DEE0C0-6D02-3B19-F951-F6CC7999314C}"/>
              </a:ext>
            </a:extLst>
          </p:cNvPr>
          <p:cNvPicPr>
            <a:picLocks noGrp="1" noChangeAspect="1"/>
          </p:cNvPicPr>
          <p:nvPr>
            <p:ph idx="1"/>
          </p:nvPr>
        </p:nvPicPr>
        <p:blipFill rotWithShape="1">
          <a:blip r:embed="rId2"/>
          <a:srcRect r="-2" b="20356"/>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32"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8490C9-830D-6753-3C98-16C1D3A0D92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prstClr val="white"/>
                </a:solidFill>
                <a:latin typeface="Calibri" panose="020F0502020204030204"/>
              </a:rPr>
              <a:pPr>
                <a:spcAft>
                  <a:spcPts val="600"/>
                </a:spcAft>
                <a:defRPr/>
              </a:pPr>
              <a:t>8</a:t>
            </a:fld>
            <a:endParaRPr lang="en-US">
              <a:solidFill>
                <a:prstClr val="white"/>
              </a:solidFill>
              <a:latin typeface="Calibri" panose="020F0502020204030204"/>
            </a:endParaRPr>
          </a:p>
        </p:txBody>
      </p:sp>
    </p:spTree>
    <p:extLst>
      <p:ext uri="{BB962C8B-B14F-4D97-AF65-F5344CB8AC3E}">
        <p14:creationId xmlns:p14="http://schemas.microsoft.com/office/powerpoint/2010/main" val="384038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78514DD-3FC6-4AEF-9C9C-057CF64C8E2D}"/>
              </a:ext>
            </a:extLst>
          </p:cNvPr>
          <p:cNvSpPr>
            <a:spLocks noGrp="1"/>
          </p:cNvSpPr>
          <p:nvPr>
            <p:ph type="title"/>
          </p:nvPr>
        </p:nvSpPr>
        <p:spPr>
          <a:xfrm>
            <a:off x="2079172" y="5594350"/>
            <a:ext cx="8773886" cy="944562"/>
          </a:xfrm>
        </p:spPr>
        <p:txBody>
          <a:bodyPr>
            <a:normAutofit/>
          </a:bodyPr>
          <a:lstStyle/>
          <a:p>
            <a:pPr algn="ct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kê</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vụ</a:t>
            </a:r>
            <a:r>
              <a:rPr lang="en-US" sz="4000" b="1" dirty="0">
                <a:latin typeface="Times New Roman" panose="02020603050405020304" pitchFamily="18" charset="0"/>
                <a:cs typeface="Times New Roman" panose="02020603050405020304" pitchFamily="18" charset="0"/>
              </a:rPr>
              <a:t> tai </a:t>
            </a:r>
            <a:r>
              <a:rPr lang="en-US" sz="4000" b="1" dirty="0" err="1">
                <a:latin typeface="Times New Roman" panose="02020603050405020304" pitchFamily="18" charset="0"/>
                <a:cs typeface="Times New Roman" panose="02020603050405020304" pitchFamily="18" charset="0"/>
              </a:rPr>
              <a:t>nạn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thông</a:t>
            </a:r>
            <a:endParaRPr lang="en-US" sz="4000" b="1" dirty="0">
              <a:latin typeface="Times New Roman" panose="02020603050405020304" pitchFamily="18" charset="0"/>
              <a:cs typeface="Times New Roman" panose="02020603050405020304" pitchFamily="18" charset="0"/>
            </a:endParaRPr>
          </a:p>
        </p:txBody>
      </p:sp>
      <p:graphicFrame>
        <p:nvGraphicFramePr>
          <p:cNvPr id="7" name="Content Placeholder 6" descr="chart">
            <a:extLst>
              <a:ext uri="{FF2B5EF4-FFF2-40B4-BE49-F238E27FC236}">
                <a16:creationId xmlns:a16="http://schemas.microsoft.com/office/drawing/2014/main" id="{55E783DC-66E7-4CEE-82CF-D51DFA19A3A2}"/>
              </a:ext>
            </a:extLst>
          </p:cNvPr>
          <p:cNvGraphicFramePr>
            <a:graphicFrameLocks noGrp="1"/>
          </p:cNvGraphicFramePr>
          <p:nvPr>
            <p:ph idx="1"/>
            <p:extLst>
              <p:ext uri="{D42A27DB-BD31-4B8C-83A1-F6EECF244321}">
                <p14:modId xmlns:p14="http://schemas.microsoft.com/office/powerpoint/2010/main" val="2364829210"/>
              </p:ext>
            </p:extLst>
          </p:nvPr>
        </p:nvGraphicFramePr>
        <p:xfrm>
          <a:off x="283029" y="450849"/>
          <a:ext cx="11800114" cy="5231494"/>
        </p:xfrm>
        <a:graphic>
          <a:graphicData uri="http://schemas.openxmlformats.org/drawingml/2006/chart">
            <c:chart xmlns:c="http://schemas.openxmlformats.org/drawingml/2006/chart" xmlns:r="http://schemas.openxmlformats.org/officeDocument/2006/relationships" r:id="rId2"/>
          </a:graphicData>
        </a:graphic>
      </p:graphicFrame>
      <p:sp>
        <p:nvSpPr>
          <p:cNvPr id="12" name="Date Placeholder 11">
            <a:extLst>
              <a:ext uri="{FF2B5EF4-FFF2-40B4-BE49-F238E27FC236}">
                <a16:creationId xmlns:a16="http://schemas.microsoft.com/office/drawing/2014/main" id="{BB55F5DE-D801-496C-806A-73E6EF45CB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13" name="Footer Placeholder 12">
            <a:extLst>
              <a:ext uri="{FF2B5EF4-FFF2-40B4-BE49-F238E27FC236}">
                <a16:creationId xmlns:a16="http://schemas.microsoft.com/office/drawing/2014/main" id="{9B6754F1-BBB9-45C3-8F76-FA0E19B746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Nguồn</a:t>
            </a:r>
            <a:r>
              <a:rPr lang="en-US" dirty="0">
                <a:solidFill>
                  <a:prstClr val="black">
                    <a:tint val="75000"/>
                  </a:prstClr>
                </a:solidFill>
                <a:latin typeface="Calibri" panose="020F0502020204030204"/>
              </a:rPr>
              <a:t>: </a:t>
            </a:r>
            <a:r>
              <a:rPr lang="en-US" dirty="0" err="1">
                <a:solidFill>
                  <a:prstClr val="black">
                    <a:tint val="75000"/>
                  </a:prstClr>
                </a:solidFill>
                <a:latin typeface="Calibri" panose="020F0502020204030204"/>
              </a:rPr>
              <a:t>Bộ</a:t>
            </a:r>
            <a:r>
              <a:rPr lang="en-US" dirty="0">
                <a:solidFill>
                  <a:prstClr val="black">
                    <a:tint val="75000"/>
                  </a:prstClr>
                </a:solidFill>
                <a:latin typeface="Calibri" panose="020F0502020204030204"/>
              </a:rPr>
              <a:t> </a:t>
            </a:r>
            <a:r>
              <a:rPr lang="en-US" dirty="0" err="1">
                <a:solidFill>
                  <a:prstClr val="black">
                    <a:tint val="75000"/>
                  </a:prstClr>
                </a:solidFill>
                <a:latin typeface="Calibri" panose="020F0502020204030204"/>
              </a:rPr>
              <a:t>Công</a:t>
            </a:r>
            <a:r>
              <a:rPr lang="en-US" dirty="0">
                <a:solidFill>
                  <a:prstClr val="black">
                    <a:tint val="75000"/>
                  </a:prstClr>
                </a:solidFill>
                <a:latin typeface="Calibri" panose="020F0502020204030204"/>
              </a:rPr>
              <a:t> 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213662"/>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{C4575981-86A3-422B-A84C-69F2345A1AF8}tf78504181_win32</Template>
  <TotalTime>233</TotalTime>
  <Words>808</Words>
  <Application>Microsoft Office PowerPoint</Application>
  <PresentationFormat>Màn hình rộng</PresentationFormat>
  <Paragraphs>127</Paragraphs>
  <Slides>27</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27</vt:i4>
      </vt:variant>
    </vt:vector>
  </HeadingPairs>
  <TitlesOfParts>
    <vt:vector size="33" baseType="lpstr">
      <vt:lpstr>Arial</vt:lpstr>
      <vt:lpstr>Avenir Next LT Pro</vt:lpstr>
      <vt:lpstr>Calibri</vt:lpstr>
      <vt:lpstr>Times New Roman</vt:lpstr>
      <vt:lpstr>Tw Cen MT</vt:lpstr>
      <vt:lpstr>ShapesVTI</vt:lpstr>
      <vt:lpstr>PHÒNG, CHỐNG VI PHẠM PHÁP LUẬT VỀ AN TOÀN GIAO THÔNG</vt:lpstr>
      <vt:lpstr>KHỞI ĐỘNG</vt:lpstr>
      <vt:lpstr>Bản trình bày PowerPoint</vt:lpstr>
      <vt:lpstr>Pháp luật về an toàn giao thông</vt:lpstr>
      <vt:lpstr>Vi phạm luật về ATGT</vt:lpstr>
      <vt:lpstr>VI PHẠM PHÁP LUẬT GIAO THÔNG</vt:lpstr>
      <vt:lpstr>DẤU HIỆU XÁC ĐỊNH HÀNH VI VI PHẠM </vt:lpstr>
      <vt:lpstr>Có bao nhiêu lỗi vi phạm?</vt:lpstr>
      <vt:lpstr>Thống kê số vụ tai nạn giao thông</vt:lpstr>
      <vt:lpstr>Xử lý hành chính về trật tự an toàn giao thông năm 2021</vt:lpstr>
      <vt:lpstr>Phòng, chống vi phạm pháp luật về TT ATGT</vt:lpstr>
      <vt:lpstr>Phòng ngừa vi phạm pháp luật về TT ATGT</vt:lpstr>
      <vt:lpstr>Đấu tranh chống vi phạm pháp luật về trật tự an toàn giao thông</vt:lpstr>
      <vt:lpstr>Bản trình bày PowerPoint</vt:lpstr>
      <vt:lpstr>TRÁCH NHIỆM CỦA HỌC SINH</vt:lpstr>
      <vt:lpstr>Bản trình bày PowerPoint</vt:lpstr>
      <vt:lpstr>Hệ thống báo hiệu đường bộ</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MỘT SỐ QUI ĐỊNH CỤ THỂ  KHI THAM GIA GIAO THÔNG</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CHỐNG VI PHẠM PHÁP LUẬT VỀ AN TOÀN GIAO THÔNG</dc:title>
  <dc:creator>Tống Minh Trọng</dc:creator>
  <cp:lastModifiedBy>TRONG TONG</cp:lastModifiedBy>
  <cp:revision>7</cp:revision>
  <dcterms:created xsi:type="dcterms:W3CDTF">2022-05-19T03:05:18Z</dcterms:created>
  <dcterms:modified xsi:type="dcterms:W3CDTF">2023-02-07T16:14:08Z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2023-02-07T16:14:08Z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24efc2fa-801b-4b20-9d1e-f1567c29d5b2</vt:lpwstr>
  </property>
  <property fmtid="{D5CDD505-2E9C-101B-9397-08002B2CF9AE}" pid="8" name="MSIP_Label_defa4170-0d19-0005-0004-bc88714345d2_ActionId">
    <vt:lpwstr>86b78513-5dd8-48db-8aa7-7c646c76599a</vt:lpwstr>
  </property>
  <property fmtid="{D5CDD505-2E9C-101B-9397-08002B2CF9AE}" pid="9" name="MSIP_Label_defa4170-0d19-0005-0004-bc88714345d2_ContentBits">
    <vt:lpwstr>0</vt:lpwstr>
  </property>
</Properties>
</file>